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2" r:id="rId2"/>
    <p:sldId id="262" r:id="rId3"/>
    <p:sldId id="258" r:id="rId4"/>
    <p:sldId id="279" r:id="rId5"/>
    <p:sldId id="282" r:id="rId6"/>
    <p:sldId id="259" r:id="rId7"/>
    <p:sldId id="280" r:id="rId8"/>
    <p:sldId id="284" r:id="rId9"/>
    <p:sldId id="285" r:id="rId10"/>
    <p:sldId id="286" r:id="rId11"/>
    <p:sldId id="276" r:id="rId12"/>
    <p:sldId id="274" r:id="rId13"/>
    <p:sldId id="288" r:id="rId14"/>
    <p:sldId id="277" r:id="rId15"/>
    <p:sldId id="281" r:id="rId16"/>
    <p:sldId id="278" r:id="rId17"/>
    <p:sldId id="287" r:id="rId18"/>
    <p:sldId id="289" r:id="rId19"/>
    <p:sldId id="292" r:id="rId20"/>
    <p:sldId id="291" r:id="rId21"/>
    <p:sldId id="290" r:id="rId22"/>
    <p:sldId id="293" r:id="rId23"/>
    <p:sldId id="294" r:id="rId24"/>
    <p:sldId id="268" r:id="rId25"/>
    <p:sldId id="271" r:id="rId26"/>
  </p:sldIdLst>
  <p:sldSz cx="18288000" cy="10287000"/>
  <p:notesSz cx="6858000" cy="9144000"/>
  <p:embeddedFontLst>
    <p:embeddedFont>
      <p:font typeface="UTM Avo" panose="02040603050506020204" pitchFamily="18" charset="0"/>
      <p:regular r:id="rId28"/>
      <p:bold r:id="rId29"/>
      <p:italic r:id="rId30"/>
      <p:boldItalic r:id="rId31"/>
    </p:embeddedFont>
    <p:embeddedFont>
      <p:font typeface="SVN-Sunday" panose="020B0604020202020204" charset="0"/>
      <p:regular r:id="rId32"/>
    </p:embeddedFont>
    <p:embeddedFont>
      <p:font typeface="Calibri" panose="020F0502020204030204" pitchFamily="34" charset="0"/>
      <p:regular r:id="rId33"/>
      <p:bold r:id="rId34"/>
      <p:italic r:id="rId35"/>
      <p:boldItalic r:id="rId36"/>
    </p:embeddedFont>
  </p:embeddedFontLst>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ô Phương" initials="NP" lastIdx="1" clrIdx="0">
    <p:extLst>
      <p:ext uri="{19B8F6BF-5375-455C-9EA6-DF929625EA0E}">
        <p15:presenceInfo xmlns:p15="http://schemas.microsoft.com/office/powerpoint/2012/main" userId="7745228566116b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074BC"/>
    <a:srgbClr val="FF9933"/>
    <a:srgbClr val="A1D1F0"/>
    <a:srgbClr val="E9F1F4"/>
    <a:srgbClr val="8BC63E"/>
    <a:srgbClr val="EF59A1"/>
    <a:srgbClr val="FDC528"/>
    <a:srgbClr val="FDD46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9355" autoAdjust="0"/>
  </p:normalViewPr>
  <p:slideViewPr>
    <p:cSldViewPr>
      <p:cViewPr varScale="1">
        <p:scale>
          <a:sx n="44" d="100"/>
          <a:sy n="44" d="100"/>
        </p:scale>
        <p:origin x="11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F4EE4-23EC-4C77-9CF3-276AB8B7EB71}" type="datetimeFigureOut">
              <a:rPr lang="en-US" smtClean="0"/>
              <a:t>25/12/2021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59DCE-4983-40AA-B485-5A924678C6CE}" type="slidenum">
              <a:rPr lang="en-US" smtClean="0"/>
              <a:t>‹#›</a:t>
            </a:fld>
            <a:endParaRPr lang="en-US"/>
          </a:p>
        </p:txBody>
      </p:sp>
    </p:spTree>
    <p:extLst>
      <p:ext uri="{BB962C8B-B14F-4D97-AF65-F5344CB8AC3E}">
        <p14:creationId xmlns:p14="http://schemas.microsoft.com/office/powerpoint/2010/main" val="2071153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Ở 2 tiết học trước, các em đã được học bài ôn tập học kì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Hôm nay, các em hãy cùng cô đến với tiết 3 của bài học này nhé!</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1</a:t>
            </a:fld>
            <a:endParaRPr lang="en-US"/>
          </a:p>
        </p:txBody>
      </p:sp>
    </p:spTree>
    <p:extLst>
      <p:ext uri="{BB962C8B-B14F-4D97-AF65-F5344CB8AC3E}">
        <p14:creationId xmlns:p14="http://schemas.microsoft.com/office/powerpoint/2010/main" val="2750709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Sau 4 câu hỏi vừa rồi, các em đã giúp các chú ong hoàn thành nhiệm vụ đầu tiên rồi đó</a:t>
            </a:r>
          </a:p>
          <a:p>
            <a:r>
              <a:rPr lang="en-US"/>
              <a:t>Hãy chờ đơi xem chúng ta sẽ đến khám phá bông hoa nào tiếp theo nha</a:t>
            </a:r>
          </a:p>
          <a:p>
            <a:r>
              <a:rPr lang="en-US"/>
              <a:t>A, một bụi hoa rất dễ thương</a:t>
            </a:r>
          </a:p>
          <a:p>
            <a:r>
              <a:rPr lang="en-US"/>
              <a:t>Và nhiệm vụ là gì đây, cô mời các em theo dõi</a:t>
            </a:r>
          </a:p>
        </p:txBody>
      </p:sp>
      <p:sp>
        <p:nvSpPr>
          <p:cNvPr id="4" name="Slide Number Placeholder 3"/>
          <p:cNvSpPr>
            <a:spLocks noGrp="1"/>
          </p:cNvSpPr>
          <p:nvPr>
            <p:ph type="sldNum" sz="quarter" idx="5"/>
          </p:nvPr>
        </p:nvSpPr>
        <p:spPr/>
        <p:txBody>
          <a:bodyPr/>
          <a:lstStyle/>
          <a:p>
            <a:fld id="{3A159DCE-4983-40AA-B485-5A924678C6CE}" type="slidenum">
              <a:rPr lang="en-US" smtClean="0"/>
              <a:t>11</a:t>
            </a:fld>
            <a:endParaRPr lang="en-US"/>
          </a:p>
        </p:txBody>
      </p:sp>
    </p:spTree>
    <p:extLst>
      <p:ext uri="{BB962C8B-B14F-4D97-AF65-F5344CB8AC3E}">
        <p14:creationId xmlns:p14="http://schemas.microsoft.com/office/powerpoint/2010/main" val="2778592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Nhiệm vụ lần này của chúng ta là Điền dấu &gt;, = và &lt;</a:t>
            </a:r>
          </a:p>
          <a:p>
            <a:r>
              <a:rPr lang="en-US"/>
              <a:t>Mời các em theo dõi nhiệm vụ</a:t>
            </a:r>
          </a:p>
          <a:p>
            <a:r>
              <a:rPr lang="en-US"/>
              <a:t>Các em ơi, các em có còn nhớ với bài so sánh mà 2 vế là 2 phép tính, ta sẽ làm gì trước khi so sánh không?</a:t>
            </a:r>
          </a:p>
          <a:p>
            <a:r>
              <a:rPr lang="en-US"/>
              <a:t>Đúng rồi, ta sẽ tính kết quả các phép tính rồi mới thực hiện so sánh</a:t>
            </a:r>
          </a:p>
          <a:p>
            <a:r>
              <a:rPr lang="en-US"/>
              <a:t>Cô vừa bật mí cho các em cách thực hiện rồi, bây giờ, cô mời các em tự làm vào vở trong thời gian 15 giây nhé! </a:t>
            </a:r>
          </a:p>
          <a:p>
            <a:r>
              <a:rPr lang="en-US"/>
              <a:t>15 giây bắt đầu</a:t>
            </a:r>
          </a:p>
          <a:p>
            <a:r>
              <a:rPr lang="en-US"/>
              <a:t>Chắc hẳn các em đã có kết quả rồi, hãy kiểm tra với cô nhé</a:t>
            </a:r>
          </a:p>
          <a:p>
            <a:r>
              <a:rPr lang="en-US"/>
              <a:t>Ta có 2 + 4 = 6, 1 + 2 = 3, so sánh 6 và 3 cô điền dấu &gt;</a:t>
            </a:r>
          </a:p>
          <a:p>
            <a:r>
              <a:rPr lang="en-US"/>
              <a:t>Tiếp theo, 6 – 5 = 1, 5 – 1 = 4, so sánh 1 và 4, cô điền dấu &lt;</a:t>
            </a:r>
          </a:p>
          <a:p>
            <a:r>
              <a:rPr lang="en-US"/>
              <a:t>Mời các em cùng đến với bài tiếp theo</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12</a:t>
            </a:fld>
            <a:endParaRPr lang="en-US"/>
          </a:p>
        </p:txBody>
      </p:sp>
    </p:spTree>
    <p:extLst>
      <p:ext uri="{BB962C8B-B14F-4D97-AF65-F5344CB8AC3E}">
        <p14:creationId xmlns:p14="http://schemas.microsoft.com/office/powerpoint/2010/main" val="388633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Các em đã quan sát kĩ chưa</a:t>
            </a:r>
          </a:p>
          <a:p>
            <a:r>
              <a:rPr lang="en-US"/>
              <a:t>Và 15 giây bắt đầu</a:t>
            </a:r>
          </a:p>
          <a:p>
            <a:r>
              <a:rPr lang="en-US"/>
              <a:t>Chắc hẳn các em đã có kết quả rồi, hãy kiểm tra với cô nhé</a:t>
            </a:r>
          </a:p>
          <a:p>
            <a:r>
              <a:rPr lang="en-US"/>
              <a:t>Ta có 5 + 3= 8, 6 + 2 = 8, so sánh 8 và 8 cô điền dấu =</a:t>
            </a:r>
          </a:p>
          <a:p>
            <a:r>
              <a:rPr lang="en-US"/>
              <a:t>Tiếp theo, 9 – 2 = 7, 7 – 2 = 5, so sánh 7 và 5, cô điền dấu &gt;</a:t>
            </a:r>
          </a:p>
          <a:p>
            <a:r>
              <a:rPr lang="en-US"/>
              <a:t>Chắc hẳn các em cũng có kết quả giống cô phải không?</a:t>
            </a:r>
          </a:p>
          <a:p>
            <a:r>
              <a:rPr lang="en-US"/>
              <a:t>Qua 4 bài vừa rồi, cô đã cùng các em ôn lại một số phép tính cộng, trừ trong phạm vi 10 và cách thực hiện bài so sánh khi 2 vế là 2 phép tính đó các em. </a:t>
            </a:r>
          </a:p>
          <a:p>
            <a:endParaRPr lang="en-US"/>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13</a:t>
            </a:fld>
            <a:endParaRPr lang="en-US"/>
          </a:p>
        </p:txBody>
      </p:sp>
    </p:spTree>
    <p:extLst>
      <p:ext uri="{BB962C8B-B14F-4D97-AF65-F5344CB8AC3E}">
        <p14:creationId xmlns:p14="http://schemas.microsoft.com/office/powerpoint/2010/main" val="1006888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Và cô chúc mừng các em đã giúp được các chú ong góp thêm mật cho cuộc hành trình.</a:t>
            </a:r>
          </a:p>
          <a:p>
            <a:r>
              <a:rPr lang="en-US"/>
              <a:t>Nào, hãy chờ xem tiếp theo chúng ta sẽ bay đến bông hoa nào nhé!</a:t>
            </a:r>
          </a:p>
          <a:p>
            <a:r>
              <a:rPr lang="en-US"/>
              <a:t>A, đó là một bụi hoa cúc xinh xắn</a:t>
            </a:r>
          </a:p>
        </p:txBody>
      </p:sp>
      <p:sp>
        <p:nvSpPr>
          <p:cNvPr id="4" name="Slide Number Placeholder 3"/>
          <p:cNvSpPr>
            <a:spLocks noGrp="1"/>
          </p:cNvSpPr>
          <p:nvPr>
            <p:ph type="sldNum" sz="quarter" idx="5"/>
          </p:nvPr>
        </p:nvSpPr>
        <p:spPr/>
        <p:txBody>
          <a:bodyPr/>
          <a:lstStyle/>
          <a:p>
            <a:fld id="{3A159DCE-4983-40AA-B485-5A924678C6CE}" type="slidenum">
              <a:rPr lang="en-US" smtClean="0"/>
              <a:t>14</a:t>
            </a:fld>
            <a:endParaRPr lang="en-US"/>
          </a:p>
        </p:txBody>
      </p:sp>
    </p:spTree>
    <p:extLst>
      <p:ext uri="{BB962C8B-B14F-4D97-AF65-F5344CB8AC3E}">
        <p14:creationId xmlns:p14="http://schemas.microsoft.com/office/powerpoint/2010/main" val="736031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Hãy chờ xem nhiệm vụ là gì nào?</a:t>
            </a:r>
          </a:p>
          <a:p>
            <a:r>
              <a:rPr lang="en-US"/>
              <a:t>Cô thấy đang xuất hiện bài so sánh mấy bé hơn 2</a:t>
            </a:r>
          </a:p>
          <a:p>
            <a:r>
              <a:rPr lang="en-US"/>
              <a:t>Tiếp theo, cô thấy xuất hiện các số từ 1 đến 10 </a:t>
            </a:r>
          </a:p>
          <a:p>
            <a:r>
              <a:rPr lang="en-US"/>
              <a:t>và yêu cầu của bài này là nối số thích hợp vào chỗ trống</a:t>
            </a:r>
          </a:p>
          <a:p>
            <a:r>
              <a:rPr lang="en-US"/>
              <a:t>Chúng ta sẽ thực hiện như thế nào? Cô sẽ hướng dẫn các em nhé!</a:t>
            </a:r>
          </a:p>
          <a:p>
            <a:r>
              <a:rPr lang="en-US"/>
              <a:t>Các em hãy quan sát dãy số từ 1 đến 10 và tìm giúp cô số nào bé hơn 2</a:t>
            </a:r>
          </a:p>
          <a:p>
            <a:r>
              <a:rPr lang="en-US"/>
              <a:t>Đúng rồi, đó là số 1</a:t>
            </a:r>
          </a:p>
          <a:p>
            <a:r>
              <a:rPr lang="en-US"/>
              <a:t>Vậy, cô sẽ nối số 1 vào ô trống</a:t>
            </a:r>
          </a:p>
          <a:p>
            <a:endParaRPr lang="en-US"/>
          </a:p>
          <a:p>
            <a:r>
              <a:rPr lang="en-US"/>
              <a:t>Tương tự, hãy cùng cô xem bài kế tiếp, đó là 4 lớn hơn mấy?</a:t>
            </a:r>
          </a:p>
          <a:p>
            <a:r>
              <a:rPr lang="en-US"/>
              <a:t>Các em hay sát và nói giúp cô nào</a:t>
            </a:r>
          </a:p>
          <a:p>
            <a:r>
              <a:rPr lang="en-US"/>
              <a:t>Cô nghe có bạn đã nói là 3 &gt; 1, đúng rồi, còn số nào nữa không?</a:t>
            </a:r>
          </a:p>
          <a:p>
            <a:r>
              <a:rPr lang="en-US"/>
              <a:t>Đúng rồi, 4 &gt; 2. A, 4 cũng lớn hơn 3 nữa</a:t>
            </a:r>
          </a:p>
          <a:p>
            <a:r>
              <a:rPr lang="en-US"/>
              <a:t>Như vậy, với bài này, chúng ta sẽ nối các số 1, 2, 3 vào ô trống</a:t>
            </a:r>
          </a:p>
          <a:p>
            <a:endParaRPr lang="en-US"/>
          </a:p>
          <a:p>
            <a:r>
              <a:rPr lang="en-US"/>
              <a:t>Và bài cuối cùng, 7 – 0 bé hơn mấy?</a:t>
            </a:r>
          </a:p>
          <a:p>
            <a:r>
              <a:rPr lang="en-US"/>
              <a:t>Các em hãy thử suy nghĩ cách thực hiện nhé! A, cô thấy có bạn đã trả lời đúng rồi, trước tiên, chúng ta sẽ thực hiện phép tính 7- 0 = 7, sau đó, mình sẽ tìm xem 7 bé hơn số nào</a:t>
            </a:r>
          </a:p>
          <a:p>
            <a:r>
              <a:rPr lang="en-US"/>
              <a:t>Đến đây, các em đã tìm ra số cần nối vào ô trống chưa?</a:t>
            </a:r>
          </a:p>
          <a:p>
            <a:r>
              <a:rPr lang="en-US"/>
              <a:t>Đúng rồi, ta có 7 &lt; 8 nè, 7 &lt; 9 nè và 7 &lt; 10 </a:t>
            </a:r>
          </a:p>
          <a:p>
            <a:r>
              <a:rPr lang="en-US"/>
              <a:t>Vậy các số cần nối là 8, 9, 10</a:t>
            </a:r>
          </a:p>
          <a:p>
            <a:endParaRPr lang="en-US"/>
          </a:p>
          <a:p>
            <a:r>
              <a:rPr lang="en-US"/>
              <a:t>Các em ơi, dù đây là một dạng bài mới nhưng cố thấy các em đã thực hiện rất tốt, cô khen các em.</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15</a:t>
            </a:fld>
            <a:endParaRPr lang="en-US"/>
          </a:p>
        </p:txBody>
      </p:sp>
    </p:spTree>
    <p:extLst>
      <p:ext uri="{BB962C8B-B14F-4D97-AF65-F5344CB8AC3E}">
        <p14:creationId xmlns:p14="http://schemas.microsoft.com/office/powerpoint/2010/main" val="1858660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Và các em cũng đã giúp các bạn ong thu thập thêm được mật rồi</a:t>
            </a:r>
          </a:p>
          <a:p>
            <a:r>
              <a:rPr lang="en-US"/>
              <a:t>Mình cùng đến bông hoa cuối cùng trong chuyến hành trình nhé!</a:t>
            </a:r>
          </a:p>
          <a:p>
            <a:r>
              <a:rPr lang="en-US"/>
              <a:t>Đó là một bông hoa hướng dương xinh đẹp</a:t>
            </a:r>
          </a:p>
        </p:txBody>
      </p:sp>
      <p:sp>
        <p:nvSpPr>
          <p:cNvPr id="4" name="Slide Number Placeholder 3"/>
          <p:cNvSpPr>
            <a:spLocks noGrp="1"/>
          </p:cNvSpPr>
          <p:nvPr>
            <p:ph type="sldNum" sz="quarter" idx="5"/>
          </p:nvPr>
        </p:nvSpPr>
        <p:spPr/>
        <p:txBody>
          <a:bodyPr/>
          <a:lstStyle/>
          <a:p>
            <a:fld id="{3A159DCE-4983-40AA-B485-5A924678C6CE}" type="slidenum">
              <a:rPr lang="en-US" smtClean="0"/>
              <a:t>16</a:t>
            </a:fld>
            <a:endParaRPr lang="en-US"/>
          </a:p>
        </p:txBody>
      </p:sp>
    </p:spTree>
    <p:extLst>
      <p:ext uri="{BB962C8B-B14F-4D97-AF65-F5344CB8AC3E}">
        <p14:creationId xmlns:p14="http://schemas.microsoft.com/office/powerpoint/2010/main" val="2080737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chúng mình sẽ cùng đến thăm gia đình gà đó các em</a:t>
            </a:r>
          </a:p>
          <a:p>
            <a:r>
              <a:rPr lang="en-US"/>
              <a:t>Các thành viên trong gia đình gà được xếp từ những hình mà các em đã được học</a:t>
            </a:r>
          </a:p>
          <a:p>
            <a:r>
              <a:rPr lang="en-US"/>
              <a:t>Nhưng cô vẫn chưa tìm được trong gia đình gà, đâu là gà trống, gà mái và gà con. </a:t>
            </a:r>
          </a:p>
        </p:txBody>
      </p:sp>
      <p:sp>
        <p:nvSpPr>
          <p:cNvPr id="4" name="Slide Number Placeholder 3"/>
          <p:cNvSpPr>
            <a:spLocks noGrp="1"/>
          </p:cNvSpPr>
          <p:nvPr>
            <p:ph type="sldNum" sz="quarter" idx="5"/>
          </p:nvPr>
        </p:nvSpPr>
        <p:spPr/>
        <p:txBody>
          <a:bodyPr/>
          <a:lstStyle/>
          <a:p>
            <a:fld id="{3A159DCE-4983-40AA-B485-5A924678C6CE}" type="slidenum">
              <a:rPr lang="en-US" smtClean="0"/>
              <a:t>17</a:t>
            </a:fld>
            <a:endParaRPr lang="en-US"/>
          </a:p>
        </p:txBody>
      </p:sp>
    </p:spTree>
    <p:extLst>
      <p:ext uri="{BB962C8B-B14F-4D97-AF65-F5344CB8AC3E}">
        <p14:creationId xmlns:p14="http://schemas.microsoft.com/office/powerpoint/2010/main" val="392397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Bây giờ, các em hãy suy nghĩ và tìm giúp cô đâu là gà con, đâu là gà trống và đâu là gà mái các em nhé!</a:t>
            </a:r>
          </a:p>
          <a:p>
            <a:r>
              <a:rPr lang="en-US"/>
              <a:t>A, cô thấy có bạn đã trả lời đúng rồi nè</a:t>
            </a:r>
          </a:p>
          <a:p>
            <a:r>
              <a:rPr lang="en-US"/>
              <a:t>Với than mình tròn tròn thì hẳn hình số 2 là gà con</a:t>
            </a:r>
          </a:p>
          <a:p>
            <a:r>
              <a:rPr lang="en-US"/>
              <a:t>Chú gà trống với chiếc đuôi nhiều màu sắc và rũ xuống thì sẽ ứng với hình số 3</a:t>
            </a:r>
          </a:p>
          <a:p>
            <a:r>
              <a:rPr lang="en-US"/>
              <a:t>Và còn lại, hình số 1 ứng với gà mái</a:t>
            </a:r>
          </a:p>
          <a:p>
            <a:r>
              <a:rPr lang="en-US"/>
              <a:t>Cô cảm ơn cá em đã giúp cô nhé!</a:t>
            </a:r>
          </a:p>
        </p:txBody>
      </p:sp>
      <p:sp>
        <p:nvSpPr>
          <p:cNvPr id="4" name="Slide Number Placeholder 3"/>
          <p:cNvSpPr>
            <a:spLocks noGrp="1"/>
          </p:cNvSpPr>
          <p:nvPr>
            <p:ph type="sldNum" sz="quarter" idx="5"/>
          </p:nvPr>
        </p:nvSpPr>
        <p:spPr/>
        <p:txBody>
          <a:bodyPr/>
          <a:lstStyle/>
          <a:p>
            <a:fld id="{3A159DCE-4983-40AA-B485-5A924678C6CE}" type="slidenum">
              <a:rPr lang="en-US" smtClean="0"/>
              <a:t>18</a:t>
            </a:fld>
            <a:endParaRPr lang="en-US"/>
          </a:p>
        </p:txBody>
      </p:sp>
    </p:spTree>
    <p:extLst>
      <p:ext uri="{BB962C8B-B14F-4D97-AF65-F5344CB8AC3E}">
        <p14:creationId xmlns:p14="http://schemas.microsoft.com/office/powerpoint/2010/main" val="195352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Bây giờ, mình cùng quan sát và tìm xem, gia đình gà được ghép từ những hình nào mà chúng ta đã học?</a:t>
            </a:r>
          </a:p>
          <a:p>
            <a:r>
              <a:rPr lang="en-US"/>
              <a:t>Đúng rồi đó các em, đó là hình tam giác và hình vuông</a:t>
            </a:r>
          </a:p>
        </p:txBody>
      </p:sp>
      <p:sp>
        <p:nvSpPr>
          <p:cNvPr id="4" name="Slide Number Placeholder 3"/>
          <p:cNvSpPr>
            <a:spLocks noGrp="1"/>
          </p:cNvSpPr>
          <p:nvPr>
            <p:ph type="sldNum" sz="quarter" idx="5"/>
          </p:nvPr>
        </p:nvSpPr>
        <p:spPr/>
        <p:txBody>
          <a:bodyPr/>
          <a:lstStyle/>
          <a:p>
            <a:fld id="{3A159DCE-4983-40AA-B485-5A924678C6CE}" type="slidenum">
              <a:rPr lang="en-US" smtClean="0"/>
              <a:t>19</a:t>
            </a:fld>
            <a:endParaRPr lang="en-US"/>
          </a:p>
        </p:txBody>
      </p:sp>
    </p:spTree>
    <p:extLst>
      <p:ext uri="{BB962C8B-B14F-4D97-AF65-F5344CB8AC3E}">
        <p14:creationId xmlns:p14="http://schemas.microsoft.com/office/powerpoint/2010/main" val="2327611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Và với mỗi hình, chúng ta đều sử dụng 7 hình tam giác với nhiều màu sắc, kích thước khác nhau và 1 hình vuông đó các em.</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20</a:t>
            </a:fld>
            <a:endParaRPr lang="en-US"/>
          </a:p>
        </p:txBody>
      </p:sp>
    </p:spTree>
    <p:extLst>
      <p:ext uri="{BB962C8B-B14F-4D97-AF65-F5344CB8AC3E}">
        <p14:creationId xmlns:p14="http://schemas.microsoft.com/office/powerpoint/2010/main" val="1491037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Trước khi bắt đầu các hoạt động của buổi học hôm nay, cô mời các em hãy khởi động cùng 1 bài hát dễ thương, các em hãy lăng nghe thật kĩ và cho cô biết nội dung của bài hát này nhé!</a:t>
            </a:r>
          </a:p>
          <a:p>
            <a:r>
              <a:rPr lang="en-US"/>
              <a:t>Bài hát về nội dung gì vậy các em?</a:t>
            </a:r>
          </a:p>
          <a:p>
            <a:r>
              <a:rPr lang="en-US"/>
              <a:t>Đúng rồi, bài học ôn lại cho các em các số từ 1 đến 10. Và đó cũng là 1 trong các nội dung chúng ta sẽ tiếp tục ôn tập vào buổi học hôm nay.</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2</a:t>
            </a:fld>
            <a:endParaRPr lang="en-US"/>
          </a:p>
        </p:txBody>
      </p:sp>
    </p:spTree>
    <p:extLst>
      <p:ext uri="{BB962C8B-B14F-4D97-AF65-F5344CB8AC3E}">
        <p14:creationId xmlns:p14="http://schemas.microsoft.com/office/powerpoint/2010/main" val="670521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Ở nhà, các em có thể sử dụng bộ ghép hình, giấy thủ công hoặc vẽ gia đình gà các em nhé!</a:t>
            </a:r>
          </a:p>
          <a:p>
            <a:r>
              <a:rPr lang="en-US"/>
              <a:t>Các em cũng có thể trang trí thêm xung quanh cho thật đẹp ví dụ như cỏ, bầu trời với những đám mây và ông mặt trời nữa các em nhé</a:t>
            </a:r>
          </a:p>
        </p:txBody>
      </p:sp>
      <p:sp>
        <p:nvSpPr>
          <p:cNvPr id="4" name="Slide Number Placeholder 3"/>
          <p:cNvSpPr>
            <a:spLocks noGrp="1"/>
          </p:cNvSpPr>
          <p:nvPr>
            <p:ph type="sldNum" sz="quarter" idx="5"/>
          </p:nvPr>
        </p:nvSpPr>
        <p:spPr/>
        <p:txBody>
          <a:bodyPr/>
          <a:lstStyle/>
          <a:p>
            <a:fld id="{3A159DCE-4983-40AA-B485-5A924678C6CE}" type="slidenum">
              <a:rPr lang="en-US" smtClean="0"/>
              <a:t>21</a:t>
            </a:fld>
            <a:endParaRPr lang="en-US"/>
          </a:p>
        </p:txBody>
      </p:sp>
    </p:spTree>
    <p:extLst>
      <p:ext uri="{BB962C8B-B14F-4D97-AF65-F5344CB8AC3E}">
        <p14:creationId xmlns:p14="http://schemas.microsoft.com/office/powerpoint/2010/main" val="2534849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Và nhiệm vụ cuối cùng các em cũng đã nhanh chóng hoàn thành rồi</a:t>
            </a:r>
          </a:p>
        </p:txBody>
      </p:sp>
      <p:sp>
        <p:nvSpPr>
          <p:cNvPr id="4" name="Slide Number Placeholder 3"/>
          <p:cNvSpPr>
            <a:spLocks noGrp="1"/>
          </p:cNvSpPr>
          <p:nvPr>
            <p:ph type="sldNum" sz="quarter" idx="5"/>
          </p:nvPr>
        </p:nvSpPr>
        <p:spPr/>
        <p:txBody>
          <a:bodyPr/>
          <a:lstStyle/>
          <a:p>
            <a:fld id="{3A159DCE-4983-40AA-B485-5A924678C6CE}" type="slidenum">
              <a:rPr lang="en-US" smtClean="0"/>
              <a:t>22</a:t>
            </a:fld>
            <a:endParaRPr lang="en-US"/>
          </a:p>
        </p:txBody>
      </p:sp>
    </p:spTree>
    <p:extLst>
      <p:ext uri="{BB962C8B-B14F-4D97-AF65-F5344CB8AC3E}">
        <p14:creationId xmlns:p14="http://schemas.microsoft.com/office/powerpoint/2010/main" val="747792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Chúng ta đã cùng các chú ong chăm chỉ phiêu lưu trong cuộc hành trình tìm mật, hãy cùng xem kết minhfnhes.</a:t>
            </a:r>
          </a:p>
          <a:p>
            <a:r>
              <a:rPr lang="en-US"/>
              <a:t>A, các em đã giúp các chú ong thu về rất nhiều mật, xin chúc mừng các em.</a:t>
            </a:r>
          </a:p>
        </p:txBody>
      </p:sp>
      <p:sp>
        <p:nvSpPr>
          <p:cNvPr id="4" name="Slide Number Placeholder 3"/>
          <p:cNvSpPr>
            <a:spLocks noGrp="1"/>
          </p:cNvSpPr>
          <p:nvPr>
            <p:ph type="sldNum" sz="quarter" idx="5"/>
          </p:nvPr>
        </p:nvSpPr>
        <p:spPr/>
        <p:txBody>
          <a:bodyPr/>
          <a:lstStyle/>
          <a:p>
            <a:fld id="{3A159DCE-4983-40AA-B485-5A924678C6CE}" type="slidenum">
              <a:rPr lang="en-US" smtClean="0"/>
              <a:t>23</a:t>
            </a:fld>
            <a:endParaRPr lang="en-US"/>
          </a:p>
        </p:txBody>
      </p:sp>
    </p:spTree>
    <p:extLst>
      <p:ext uri="{BB962C8B-B14F-4D97-AF65-F5344CB8AC3E}">
        <p14:creationId xmlns:p14="http://schemas.microsoft.com/office/powerpoint/2010/main" val="1083881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Bây giờ, hãy cùng cô tự nhận xét nhé</a:t>
            </a:r>
          </a:p>
          <a:p>
            <a:r>
              <a:rPr lang="en-US"/>
              <a:t>………</a:t>
            </a:r>
          </a:p>
        </p:txBody>
      </p:sp>
      <p:sp>
        <p:nvSpPr>
          <p:cNvPr id="4" name="Slide Number Placeholder 3"/>
          <p:cNvSpPr>
            <a:spLocks noGrp="1"/>
          </p:cNvSpPr>
          <p:nvPr>
            <p:ph type="sldNum" sz="quarter" idx="5"/>
          </p:nvPr>
        </p:nvSpPr>
        <p:spPr/>
        <p:txBody>
          <a:bodyPr/>
          <a:lstStyle/>
          <a:p>
            <a:fld id="{3A159DCE-4983-40AA-B485-5A924678C6CE}" type="slidenum">
              <a:rPr lang="en-US" smtClean="0"/>
              <a:t>24</a:t>
            </a:fld>
            <a:endParaRPr lang="en-US"/>
          </a:p>
        </p:txBody>
      </p:sp>
    </p:spTree>
    <p:extLst>
      <p:ext uri="{BB962C8B-B14F-4D97-AF65-F5344CB8AC3E}">
        <p14:creationId xmlns:p14="http://schemas.microsoft.com/office/powerpoint/2010/main" val="229466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Bài học của chúng ta hôm nay đã hết rồi, cô xin chào và hẹn gặp lại các em nha!</a:t>
            </a:r>
          </a:p>
        </p:txBody>
      </p:sp>
      <p:sp>
        <p:nvSpPr>
          <p:cNvPr id="4" name="Slide Number Placeholder 3"/>
          <p:cNvSpPr>
            <a:spLocks noGrp="1"/>
          </p:cNvSpPr>
          <p:nvPr>
            <p:ph type="sldNum" sz="quarter" idx="5"/>
          </p:nvPr>
        </p:nvSpPr>
        <p:spPr/>
        <p:txBody>
          <a:bodyPr/>
          <a:lstStyle/>
          <a:p>
            <a:fld id="{3A159DCE-4983-40AA-B485-5A924678C6CE}" type="slidenum">
              <a:rPr lang="en-US" smtClean="0"/>
              <a:t>25</a:t>
            </a:fld>
            <a:endParaRPr lang="en-US"/>
          </a:p>
        </p:txBody>
      </p:sp>
    </p:spTree>
    <p:extLst>
      <p:ext uri="{BB962C8B-B14F-4D97-AF65-F5344CB8AC3E}">
        <p14:creationId xmlns:p14="http://schemas.microsoft.com/office/powerpoint/2010/main" val="128798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Hôm nay, chúng ta sẽ cùng tham gia Hành trình của những chú ong, tìm nhuỵ hoa, góp mật</a:t>
            </a:r>
          </a:p>
          <a:p>
            <a:r>
              <a:rPr lang="en-US"/>
              <a:t>Cô mong, các em sẽ hoàn thành tốt để giúp cho những chú ong góp thật nhiều mật nhé</a:t>
            </a:r>
          </a:p>
        </p:txBody>
      </p:sp>
      <p:sp>
        <p:nvSpPr>
          <p:cNvPr id="4" name="Slide Number Placeholder 3"/>
          <p:cNvSpPr>
            <a:spLocks noGrp="1"/>
          </p:cNvSpPr>
          <p:nvPr>
            <p:ph type="sldNum" sz="quarter" idx="5"/>
          </p:nvPr>
        </p:nvSpPr>
        <p:spPr/>
        <p:txBody>
          <a:bodyPr/>
          <a:lstStyle/>
          <a:p>
            <a:fld id="{3A159DCE-4983-40AA-B485-5A924678C6CE}" type="slidenum">
              <a:rPr lang="en-US" smtClean="0"/>
              <a:t>4</a:t>
            </a:fld>
            <a:endParaRPr lang="en-US"/>
          </a:p>
        </p:txBody>
      </p:sp>
    </p:spTree>
    <p:extLst>
      <p:ext uri="{BB962C8B-B14F-4D97-AF65-F5344CB8AC3E}">
        <p14:creationId xmlns:p14="http://schemas.microsoft.com/office/powerpoint/2010/main" val="226650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Khởi động: Thi đếm nhanh</a:t>
            </a:r>
          </a:p>
          <a:p>
            <a:r>
              <a:rPr lang="en-US"/>
              <a:t>Trước khi bắt đầu cuộc hành trình, hãy cùng cô đếm lại các số từ 0 đến 10, các em sẽ quan sát ngón tay và đọc theo nha, trong dãy này cô đã giấu đi 1 vài số, các em hãy cố gắng nhớ nha</a:t>
            </a:r>
          </a:p>
          <a:p>
            <a:r>
              <a:rPr lang="en-US"/>
              <a:t>Mời các em bắt đầu</a:t>
            </a:r>
          </a:p>
          <a:p>
            <a:r>
              <a:rPr lang="en-US"/>
              <a:t>Mời các em cùng đếm ngược lại</a:t>
            </a:r>
          </a:p>
          <a:p>
            <a:endParaRPr lang="en-US"/>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5</a:t>
            </a:fld>
            <a:endParaRPr lang="en-US"/>
          </a:p>
        </p:txBody>
      </p:sp>
    </p:spTree>
    <p:extLst>
      <p:ext uri="{BB962C8B-B14F-4D97-AF65-F5344CB8AC3E}">
        <p14:creationId xmlns:p14="http://schemas.microsoft.com/office/powerpoint/2010/main" val="3223598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thấy các em đã trang bị cho mình kiến thức rất tốt để tham gia cuộc hành trình</a:t>
            </a:r>
          </a:p>
          <a:p>
            <a:r>
              <a:rPr lang="en-US"/>
              <a:t>Bây giờ, hãy chờ xem mình sẽ khám phá bông hoa nào đầu tiên nha (bấm)</a:t>
            </a:r>
          </a:p>
          <a:p>
            <a:r>
              <a:rPr lang="en-US"/>
              <a:t>A, một bông hoa tím dễ thương.</a:t>
            </a:r>
          </a:p>
          <a:p>
            <a:r>
              <a:rPr lang="en-US"/>
              <a:t>Và nhiệm vụ ở bông hoa này là gì? Mời các em tiếp tục theo dõi</a:t>
            </a:r>
          </a:p>
        </p:txBody>
      </p:sp>
      <p:sp>
        <p:nvSpPr>
          <p:cNvPr id="4" name="Slide Number Placeholder 3"/>
          <p:cNvSpPr>
            <a:spLocks noGrp="1"/>
          </p:cNvSpPr>
          <p:nvPr>
            <p:ph type="sldNum" sz="quarter" idx="5"/>
          </p:nvPr>
        </p:nvSpPr>
        <p:spPr/>
        <p:txBody>
          <a:bodyPr/>
          <a:lstStyle/>
          <a:p>
            <a:fld id="{3A159DCE-4983-40AA-B485-5A924678C6CE}" type="slidenum">
              <a:rPr lang="en-US" smtClean="0"/>
              <a:t>6</a:t>
            </a:fld>
            <a:endParaRPr lang="en-US"/>
          </a:p>
        </p:txBody>
      </p:sp>
    </p:spTree>
    <p:extLst>
      <p:ext uri="{BB962C8B-B14F-4D97-AF65-F5344CB8AC3E}">
        <p14:creationId xmlns:p14="http://schemas.microsoft.com/office/powerpoint/2010/main" val="304549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Như vậy, ở bông hoa tím, chúng ta sẽ thực hiện yêu cầu Tính và chọn đáp án thích hợp trong thời gian 5 giây</a:t>
            </a:r>
          </a:p>
          <a:p>
            <a:r>
              <a:rPr lang="en-US"/>
              <a:t>Vậy, với yêu cầu này, các em hãy nhớ lại cách thực hiện làm tính những bài có 2 dấu phép tính cộng và trừ, khi đó, chúng ta thực hiện từ trái sang phải</a:t>
            </a:r>
          </a:p>
          <a:p>
            <a:endParaRPr lang="en-US"/>
          </a:p>
          <a:p>
            <a:r>
              <a:rPr lang="en-US"/>
              <a:t>Sẵn sàng chưa, và 5 giây bắt đầu</a:t>
            </a:r>
          </a:p>
          <a:p>
            <a:r>
              <a:rPr lang="en-US"/>
              <a:t>Và đáp án của cô là đáp án a, bằng 9</a:t>
            </a:r>
          </a:p>
          <a:p>
            <a:r>
              <a:rPr lang="en-US"/>
              <a:t>Chắc hẳn, các em cũng có cùng kết quả với cô, các em đã làm như thế nào?</a:t>
            </a:r>
          </a:p>
          <a:p>
            <a:r>
              <a:rPr lang="en-US"/>
              <a:t>Đúng rồi, đầu tiên, cô tính 6 + 2 = 8, sau đó 8 cộng với 1 bằng 9</a:t>
            </a:r>
          </a:p>
          <a:p>
            <a:r>
              <a:rPr lang="en-US"/>
              <a:t>Vậy, 6 + 2 + 1 = 9</a:t>
            </a:r>
          </a:p>
          <a:p>
            <a:r>
              <a:rPr lang="en-US"/>
              <a:t>Chúng ta cùng đến với bài tiếp theo nha</a:t>
            </a:r>
          </a:p>
        </p:txBody>
      </p:sp>
      <p:sp>
        <p:nvSpPr>
          <p:cNvPr id="4" name="Slide Number Placeholder 3"/>
          <p:cNvSpPr>
            <a:spLocks noGrp="1"/>
          </p:cNvSpPr>
          <p:nvPr>
            <p:ph type="sldNum" sz="quarter" idx="5"/>
          </p:nvPr>
        </p:nvSpPr>
        <p:spPr/>
        <p:txBody>
          <a:bodyPr/>
          <a:lstStyle/>
          <a:p>
            <a:fld id="{3A159DCE-4983-40AA-B485-5A924678C6CE}" type="slidenum">
              <a:rPr lang="en-US" smtClean="0"/>
              <a:t>7</a:t>
            </a:fld>
            <a:endParaRPr lang="en-US"/>
          </a:p>
        </p:txBody>
      </p:sp>
    </p:spTree>
    <p:extLst>
      <p:ext uri="{BB962C8B-B14F-4D97-AF65-F5344CB8AC3E}">
        <p14:creationId xmlns:p14="http://schemas.microsoft.com/office/powerpoint/2010/main" val="364165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mời các em quan sát yêu cầu</a:t>
            </a:r>
          </a:p>
          <a:p>
            <a:r>
              <a:rPr lang="en-US"/>
              <a:t>Và 5 giây bắt đầu</a:t>
            </a:r>
          </a:p>
          <a:p>
            <a:r>
              <a:rPr lang="en-US"/>
              <a:t>Và đáp án của cô là đáp án c, bằng 7</a:t>
            </a:r>
          </a:p>
          <a:p>
            <a:r>
              <a:rPr lang="en-US"/>
              <a:t>Chúng ta sẽ thực hiện phép tính từ trái sang phải như sau:</a:t>
            </a:r>
          </a:p>
          <a:p>
            <a:r>
              <a:rPr lang="en-US"/>
              <a:t>Đầu tiên 8 + 2 = 10, 10 – 3 = 7</a:t>
            </a:r>
          </a:p>
          <a:p>
            <a:r>
              <a:rPr lang="en-US"/>
              <a:t>Vậy 8 + 2 – 3 = 7</a:t>
            </a:r>
          </a:p>
          <a:p>
            <a:r>
              <a:rPr lang="en-US"/>
              <a:t>Cô chúc mừng các em</a:t>
            </a:r>
          </a:p>
          <a:p>
            <a:endParaRPr lang="en-US"/>
          </a:p>
          <a:p>
            <a:r>
              <a:rPr lang="en-US"/>
              <a:t>Hãy tiếp tục đến với phép tính thứ ba</a:t>
            </a:r>
          </a:p>
        </p:txBody>
      </p:sp>
      <p:sp>
        <p:nvSpPr>
          <p:cNvPr id="4" name="Slide Number Placeholder 3"/>
          <p:cNvSpPr>
            <a:spLocks noGrp="1"/>
          </p:cNvSpPr>
          <p:nvPr>
            <p:ph type="sldNum" sz="quarter" idx="5"/>
          </p:nvPr>
        </p:nvSpPr>
        <p:spPr/>
        <p:txBody>
          <a:bodyPr/>
          <a:lstStyle/>
          <a:p>
            <a:fld id="{3A159DCE-4983-40AA-B485-5A924678C6CE}" type="slidenum">
              <a:rPr lang="en-US" smtClean="0"/>
              <a:t>8</a:t>
            </a:fld>
            <a:endParaRPr lang="en-US"/>
          </a:p>
        </p:txBody>
      </p:sp>
    </p:spTree>
    <p:extLst>
      <p:ext uri="{BB962C8B-B14F-4D97-AF65-F5344CB8AC3E}">
        <p14:creationId xmlns:p14="http://schemas.microsoft.com/office/powerpoint/2010/main" val="300740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mời các em quan sát yêu cầu</a:t>
            </a:r>
          </a:p>
          <a:p>
            <a:r>
              <a:rPr lang="en-US"/>
              <a:t>Và 5 giây bắt đầu</a:t>
            </a:r>
          </a:p>
          <a:p>
            <a:r>
              <a:rPr lang="en-US"/>
              <a:t>Và đáp án của cô là đáp án b, bằng 2</a:t>
            </a:r>
          </a:p>
          <a:p>
            <a:r>
              <a:rPr lang="en-US"/>
              <a:t>Chúng ta sẽ thực hiện phép tính từ trái sang phải như sau:</a:t>
            </a:r>
          </a:p>
          <a:p>
            <a:r>
              <a:rPr lang="en-US"/>
              <a:t>Đầu tiên 7 - 3 = 4, 4 – 2 = 2</a:t>
            </a:r>
          </a:p>
          <a:p>
            <a:r>
              <a:rPr lang="en-US"/>
              <a:t>Vậy 7 – 3 – 2 = 2</a:t>
            </a:r>
          </a:p>
          <a:p>
            <a:r>
              <a:rPr lang="en-US"/>
              <a:t>Cô chúc mừng các em</a:t>
            </a:r>
          </a:p>
          <a:p>
            <a:endParaRPr lang="en-US"/>
          </a:p>
          <a:p>
            <a:r>
              <a:rPr lang="en-US"/>
              <a:t>Hãy tiếp tục đến với phép tính cuối cùng</a:t>
            </a:r>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9</a:t>
            </a:fld>
            <a:endParaRPr lang="en-US"/>
          </a:p>
        </p:txBody>
      </p:sp>
    </p:spTree>
    <p:extLst>
      <p:ext uri="{BB962C8B-B14F-4D97-AF65-F5344CB8AC3E}">
        <p14:creationId xmlns:p14="http://schemas.microsoft.com/office/powerpoint/2010/main" val="4117835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Cô mời các em quan sát yêu cầu</a:t>
            </a:r>
          </a:p>
          <a:p>
            <a:r>
              <a:rPr lang="en-US"/>
              <a:t>Và 5 giây bắt đầu</a:t>
            </a:r>
          </a:p>
          <a:p>
            <a:r>
              <a:rPr lang="en-US"/>
              <a:t>Và đáp án của cô là đáp án c, bằng 10</a:t>
            </a:r>
          </a:p>
          <a:p>
            <a:r>
              <a:rPr lang="en-US"/>
              <a:t>Chúng ta sẽ thực hiện phép tính từ trái sang phải như sau:</a:t>
            </a:r>
          </a:p>
          <a:p>
            <a:r>
              <a:rPr lang="en-US"/>
              <a:t>Đầu tiên 9 – 2 = 7, 7 + 3 = 10</a:t>
            </a:r>
          </a:p>
          <a:p>
            <a:r>
              <a:rPr lang="en-US"/>
              <a:t>Vậy 9 – 2 + 3 = 10</a:t>
            </a:r>
          </a:p>
          <a:p>
            <a:r>
              <a:rPr lang="en-US"/>
              <a:t>Cô chúc mừng các em</a:t>
            </a:r>
          </a:p>
          <a:p>
            <a:endParaRPr lang="en-US"/>
          </a:p>
          <a:p>
            <a:r>
              <a:rPr lang="en-US"/>
              <a:t>Hãy tiếp tục đến với phép tính cuối cùng</a:t>
            </a:r>
          </a:p>
          <a:p>
            <a:endParaRPr lang="en-US"/>
          </a:p>
          <a:p>
            <a:endParaRPr lang="en-US"/>
          </a:p>
        </p:txBody>
      </p:sp>
      <p:sp>
        <p:nvSpPr>
          <p:cNvPr id="4" name="Slide Number Placeholder 3"/>
          <p:cNvSpPr>
            <a:spLocks noGrp="1"/>
          </p:cNvSpPr>
          <p:nvPr>
            <p:ph type="sldNum" sz="quarter" idx="5"/>
          </p:nvPr>
        </p:nvSpPr>
        <p:spPr/>
        <p:txBody>
          <a:bodyPr/>
          <a:lstStyle/>
          <a:p>
            <a:fld id="{3A159DCE-4983-40AA-B485-5A924678C6CE}" type="slidenum">
              <a:rPr lang="en-US" smtClean="0"/>
              <a:t>10</a:t>
            </a:fld>
            <a:endParaRPr lang="en-US"/>
          </a:p>
        </p:txBody>
      </p:sp>
    </p:spTree>
    <p:extLst>
      <p:ext uri="{BB962C8B-B14F-4D97-AF65-F5344CB8AC3E}">
        <p14:creationId xmlns:p14="http://schemas.microsoft.com/office/powerpoint/2010/main" val="3591991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59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7.png"/><Relationship Id="rId17" Type="http://schemas.openxmlformats.org/officeDocument/2006/relationships/image" Target="../media/image13.svg"/><Relationship Id="rId2" Type="http://schemas.openxmlformats.org/officeDocument/2006/relationships/notesSlide" Target="../notesSlides/notesSlide1.xml"/><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14.gif"/><Relationship Id="rId17" Type="http://schemas.openxmlformats.org/officeDocument/2006/relationships/image" Target="../media/image13.gif"/><Relationship Id="rId2" Type="http://schemas.microsoft.com/office/2007/relationships/media" Target="../media/media2.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2.png"/><Relationship Id="rId5" Type="http://schemas.openxmlformats.org/officeDocument/2006/relationships/audio" Target="../media/audio1.wav"/><Relationship Id="rId15" Type="http://schemas.openxmlformats.org/officeDocument/2006/relationships/image" Target="../media/image5.svg"/><Relationship Id="rId10" Type="http://schemas.microsoft.com/office/2007/relationships/hdphoto" Target="../media/hdphoto1.wdp"/><Relationship Id="rId4" Type="http://schemas.openxmlformats.org/officeDocument/2006/relationships/notesSlide" Target="../notesSlides/notesSlide9.xml"/><Relationship Id="rId9" Type="http://schemas.openxmlformats.org/officeDocument/2006/relationships/image" Target="../media/image16.png"/><Relationship Id="rId1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png"/><Relationship Id="rId18" Type="http://schemas.openxmlformats.org/officeDocument/2006/relationships/image" Target="../media/image29.gif"/><Relationship Id="rId3" Type="http://schemas.openxmlformats.org/officeDocument/2006/relationships/image" Target="../media/image18.jpeg"/><Relationship Id="rId21" Type="http://schemas.openxmlformats.org/officeDocument/2006/relationships/image" Target="../media/image35.png"/><Relationship Id="rId7" Type="http://schemas.openxmlformats.org/officeDocument/2006/relationships/image" Target="../media/image46.svg"/><Relationship Id="rId12" Type="http://schemas.openxmlformats.org/officeDocument/2006/relationships/image" Target="../media/image26.png"/><Relationship Id="rId17" Type="http://schemas.openxmlformats.org/officeDocument/2006/relationships/image" Target="../media/image28.gif"/><Relationship Id="rId2" Type="http://schemas.openxmlformats.org/officeDocument/2006/relationships/notesSlide" Target="../notesSlides/notesSlide10.xml"/><Relationship Id="rId16" Type="http://schemas.openxmlformats.org/officeDocument/2006/relationships/image" Target="../media/image27.gif"/><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44.svg"/><Relationship Id="rId15" Type="http://schemas.openxmlformats.org/officeDocument/2006/relationships/image" Target="../media/image14.gif"/><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5.svg"/><Relationship Id="rId14" Type="http://schemas.microsoft.com/office/2007/relationships/hdphoto" Target="../media/hdphoto3.wdp"/><Relationship Id="rId22"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28.gif"/><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3.png"/><Relationship Id="rId5" Type="http://schemas.openxmlformats.org/officeDocument/2006/relationships/audio" Target="../media/audio1.wav"/><Relationship Id="rId15" Type="http://schemas.openxmlformats.org/officeDocument/2006/relationships/image" Target="../media/image14.gif"/><Relationship Id="rId10" Type="http://schemas.microsoft.com/office/2007/relationships/hdphoto" Target="../media/hdphoto1.wdp"/><Relationship Id="rId4" Type="http://schemas.openxmlformats.org/officeDocument/2006/relationships/notesSlide" Target="../notesSlides/notesSlide11.xml"/><Relationship Id="rId9" Type="http://schemas.openxmlformats.org/officeDocument/2006/relationships/image" Target="../media/image16.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sv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3.png"/><Relationship Id="rId2" Type="http://schemas.microsoft.com/office/2007/relationships/media" Target="../media/media2.mp3"/><Relationship Id="rId16" Type="http://schemas.openxmlformats.org/officeDocument/2006/relationships/image" Target="../media/image28.gif"/><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3.png"/><Relationship Id="rId5" Type="http://schemas.openxmlformats.org/officeDocument/2006/relationships/audio" Target="../media/audio1.wav"/><Relationship Id="rId15" Type="http://schemas.openxmlformats.org/officeDocument/2006/relationships/image" Target="../media/image14.gif"/><Relationship Id="rId10" Type="http://schemas.microsoft.com/office/2007/relationships/hdphoto" Target="../media/hdphoto1.wdp"/><Relationship Id="rId4" Type="http://schemas.openxmlformats.org/officeDocument/2006/relationships/notesSlide" Target="../notesSlides/notesSlide12.xml"/><Relationship Id="rId9" Type="http://schemas.openxmlformats.org/officeDocument/2006/relationships/image" Target="../media/image16.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png"/><Relationship Id="rId18" Type="http://schemas.openxmlformats.org/officeDocument/2006/relationships/image" Target="../media/image29.gif"/><Relationship Id="rId3" Type="http://schemas.openxmlformats.org/officeDocument/2006/relationships/image" Target="../media/image18.jpeg"/><Relationship Id="rId21" Type="http://schemas.openxmlformats.org/officeDocument/2006/relationships/image" Target="../media/image35.png"/><Relationship Id="rId7" Type="http://schemas.openxmlformats.org/officeDocument/2006/relationships/image" Target="../media/image46.svg"/><Relationship Id="rId12" Type="http://schemas.openxmlformats.org/officeDocument/2006/relationships/image" Target="../media/image26.png"/><Relationship Id="rId17" Type="http://schemas.openxmlformats.org/officeDocument/2006/relationships/image" Target="../media/image28.gif"/><Relationship Id="rId2" Type="http://schemas.openxmlformats.org/officeDocument/2006/relationships/notesSlide" Target="../notesSlides/notesSlide13.xml"/><Relationship Id="rId16" Type="http://schemas.openxmlformats.org/officeDocument/2006/relationships/image" Target="../media/image27.gif"/><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44.svg"/><Relationship Id="rId15" Type="http://schemas.openxmlformats.org/officeDocument/2006/relationships/image" Target="../media/image14.gif"/><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5.svg"/><Relationship Id="rId14" Type="http://schemas.microsoft.com/office/2007/relationships/hdphoto" Target="../media/hdphoto3.wdp"/><Relationship Id="rId22"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8.jpeg"/><Relationship Id="rId7"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gif"/><Relationship Id="rId5" Type="http://schemas.openxmlformats.org/officeDocument/2006/relationships/image" Target="../media/image52.svg"/><Relationship Id="rId10" Type="http://schemas.openxmlformats.org/officeDocument/2006/relationships/image" Target="../media/image16.png"/><Relationship Id="rId4" Type="http://schemas.openxmlformats.org/officeDocument/2006/relationships/image" Target="../media/image31.png"/><Relationship Id="rId9"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svg"/><Relationship Id="rId18" Type="http://schemas.openxmlformats.org/officeDocument/2006/relationships/image" Target="../media/image27.gif"/><Relationship Id="rId3" Type="http://schemas.openxmlformats.org/officeDocument/2006/relationships/image" Target="../media/image18.jpeg"/><Relationship Id="rId21" Type="http://schemas.openxmlformats.org/officeDocument/2006/relationships/image" Target="../media/image30.png"/><Relationship Id="rId7" Type="http://schemas.openxmlformats.org/officeDocument/2006/relationships/image" Target="../media/image44.svg"/><Relationship Id="rId12" Type="http://schemas.openxmlformats.org/officeDocument/2006/relationships/image" Target="../media/image25.png"/><Relationship Id="rId17" Type="http://schemas.openxmlformats.org/officeDocument/2006/relationships/image" Target="../media/image14.gif"/><Relationship Id="rId2" Type="http://schemas.openxmlformats.org/officeDocument/2006/relationships/notesSlide" Target="../notesSlides/notesSlide15.xml"/><Relationship Id="rId16" Type="http://schemas.microsoft.com/office/2007/relationships/hdphoto" Target="../media/hdphoto3.wdp"/><Relationship Id="rId20"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svg"/><Relationship Id="rId24" Type="http://schemas.microsoft.com/office/2007/relationships/hdphoto" Target="../media/hdphoto5.wdp"/><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image" Target="../media/image36.png"/><Relationship Id="rId10" Type="http://schemas.openxmlformats.org/officeDocument/2006/relationships/image" Target="../media/image3.png"/><Relationship Id="rId19" Type="http://schemas.openxmlformats.org/officeDocument/2006/relationships/image" Target="../media/image28.gif"/><Relationship Id="rId4" Type="http://schemas.openxmlformats.org/officeDocument/2006/relationships/image" Target="../media/image35.png"/><Relationship Id="rId9" Type="http://schemas.openxmlformats.org/officeDocument/2006/relationships/image" Target="../media/image46.svg"/><Relationship Id="rId14" Type="http://schemas.openxmlformats.org/officeDocument/2006/relationships/image" Target="../media/image26.png"/><Relationship Id="rId22" Type="http://schemas.openxmlformats.org/officeDocument/2006/relationships/image" Target="../media/image13.gif"/></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9.png"/><Relationship Id="rId3" Type="http://schemas.openxmlformats.org/officeDocument/2006/relationships/image" Target="../media/image18.jpeg"/><Relationship Id="rId7" Type="http://schemas.openxmlformats.org/officeDocument/2006/relationships/image" Target="../media/image19.png"/><Relationship Id="rId12" Type="http://schemas.microsoft.com/office/2007/relationships/hdphoto" Target="../media/hdphoto7.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8.png"/><Relationship Id="rId5" Type="http://schemas.openxmlformats.org/officeDocument/2006/relationships/image" Target="../media/image52.svg"/><Relationship Id="rId10"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7.pn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40.png"/><Relationship Id="rId18" Type="http://schemas.microsoft.com/office/2007/relationships/hdphoto" Target="../media/hdphoto11.wdp"/><Relationship Id="rId3" Type="http://schemas.openxmlformats.org/officeDocument/2006/relationships/image" Target="../media/image18.jpeg"/><Relationship Id="rId7" Type="http://schemas.openxmlformats.org/officeDocument/2006/relationships/image" Target="../media/image37.png"/><Relationship Id="rId12" Type="http://schemas.microsoft.com/office/2007/relationships/hdphoto" Target="../media/hdphoto8.wdp"/><Relationship Id="rId17" Type="http://schemas.openxmlformats.org/officeDocument/2006/relationships/image" Target="../media/image42.png"/><Relationship Id="rId2" Type="http://schemas.openxmlformats.org/officeDocument/2006/relationships/notesSlide" Target="../notesSlides/notesSlide17.xml"/><Relationship Id="rId16"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9.png"/><Relationship Id="rId5" Type="http://schemas.openxmlformats.org/officeDocument/2006/relationships/image" Target="../media/image52.svg"/><Relationship Id="rId15" Type="http://schemas.openxmlformats.org/officeDocument/2006/relationships/image" Target="../media/image41.png"/><Relationship Id="rId10" Type="http://schemas.microsoft.com/office/2007/relationships/hdphoto" Target="../media/hdphoto7.wdp"/><Relationship Id="rId4" Type="http://schemas.openxmlformats.org/officeDocument/2006/relationships/image" Target="../media/image31.png"/><Relationship Id="rId9" Type="http://schemas.openxmlformats.org/officeDocument/2006/relationships/image" Target="../media/image38.png"/><Relationship Id="rId14"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14.gif"/><Relationship Id="rId3" Type="http://schemas.openxmlformats.org/officeDocument/2006/relationships/image" Target="../media/image18.jpeg"/><Relationship Id="rId7" Type="http://schemas.openxmlformats.org/officeDocument/2006/relationships/image" Target="../media/image37.png"/><Relationship Id="rId12" Type="http://schemas.microsoft.com/office/2007/relationships/hdphoto" Target="../media/hdphoto8.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9.png"/><Relationship Id="rId5" Type="http://schemas.openxmlformats.org/officeDocument/2006/relationships/image" Target="../media/image52.svg"/><Relationship Id="rId10" Type="http://schemas.microsoft.com/office/2007/relationships/hdphoto" Target="../media/hdphoto7.wdp"/><Relationship Id="rId4" Type="http://schemas.openxmlformats.org/officeDocument/2006/relationships/image" Target="../media/image31.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6.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image" Target="../media/image1.jpe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jpeg"/><Relationship Id="rId7" Type="http://schemas.openxmlformats.org/officeDocument/2006/relationships/image" Target="../media/image37.png"/><Relationship Id="rId12" Type="http://schemas.microsoft.com/office/2007/relationships/hdphoto" Target="../media/hdphoto8.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9.gif"/><Relationship Id="rId11" Type="http://schemas.openxmlformats.org/officeDocument/2006/relationships/image" Target="../media/image39.png"/><Relationship Id="rId5" Type="http://schemas.openxmlformats.org/officeDocument/2006/relationships/image" Target="../media/image52.svg"/><Relationship Id="rId10" Type="http://schemas.microsoft.com/office/2007/relationships/hdphoto" Target="../media/hdphoto7.wdp"/><Relationship Id="rId4" Type="http://schemas.openxmlformats.org/officeDocument/2006/relationships/image" Target="../media/image31.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29.gif"/><Relationship Id="rId13" Type="http://schemas.openxmlformats.org/officeDocument/2006/relationships/image" Target="../media/image39.png"/><Relationship Id="rId3" Type="http://schemas.openxmlformats.org/officeDocument/2006/relationships/image" Target="../media/image18.jpeg"/><Relationship Id="rId7" Type="http://schemas.openxmlformats.org/officeDocument/2006/relationships/image" Target="../media/image52.svg"/><Relationship Id="rId12"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8.png"/><Relationship Id="rId5" Type="http://schemas.microsoft.com/office/2007/relationships/hdphoto" Target="../media/hdphoto3.wdp"/><Relationship Id="rId10" Type="http://schemas.microsoft.com/office/2007/relationships/hdphoto" Target="../media/hdphoto6.wdp"/><Relationship Id="rId4" Type="http://schemas.openxmlformats.org/officeDocument/2006/relationships/image" Target="../media/image19.png"/><Relationship Id="rId9" Type="http://schemas.openxmlformats.org/officeDocument/2006/relationships/image" Target="../media/image37.png"/><Relationship Id="rId14" Type="http://schemas.microsoft.com/office/2007/relationships/hdphoto" Target="../media/hdphoto8.wdp"/></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7.svg"/><Relationship Id="rId18" Type="http://schemas.openxmlformats.org/officeDocument/2006/relationships/image" Target="../media/image27.gif"/><Relationship Id="rId26" Type="http://schemas.microsoft.com/office/2007/relationships/hdphoto" Target="../media/hdphoto5.wdp"/><Relationship Id="rId3" Type="http://schemas.openxmlformats.org/officeDocument/2006/relationships/image" Target="../media/image18.jpeg"/><Relationship Id="rId21" Type="http://schemas.openxmlformats.org/officeDocument/2006/relationships/image" Target="../media/image30.png"/><Relationship Id="rId7" Type="http://schemas.openxmlformats.org/officeDocument/2006/relationships/image" Target="../media/image44.svg"/><Relationship Id="rId12" Type="http://schemas.openxmlformats.org/officeDocument/2006/relationships/image" Target="../media/image25.png"/><Relationship Id="rId17" Type="http://schemas.openxmlformats.org/officeDocument/2006/relationships/image" Target="../media/image14.gif"/><Relationship Id="rId25" Type="http://schemas.openxmlformats.org/officeDocument/2006/relationships/image" Target="../media/image36.png"/><Relationship Id="rId2" Type="http://schemas.openxmlformats.org/officeDocument/2006/relationships/notesSlide" Target="../notesSlides/notesSlide21.xml"/><Relationship Id="rId16" Type="http://schemas.microsoft.com/office/2007/relationships/hdphoto" Target="../media/hdphoto3.wdp"/><Relationship Id="rId20"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svg"/><Relationship Id="rId24" Type="http://schemas.microsoft.com/office/2007/relationships/hdphoto" Target="../media/hdphoto12.wdp"/><Relationship Id="rId5" Type="http://schemas.microsoft.com/office/2007/relationships/hdphoto" Target="../media/hdphoto1.wdp"/><Relationship Id="rId15" Type="http://schemas.openxmlformats.org/officeDocument/2006/relationships/image" Target="../media/image19.png"/><Relationship Id="rId23" Type="http://schemas.openxmlformats.org/officeDocument/2006/relationships/image" Target="../media/image43.png"/><Relationship Id="rId10" Type="http://schemas.openxmlformats.org/officeDocument/2006/relationships/image" Target="../media/image3.png"/><Relationship Id="rId19" Type="http://schemas.openxmlformats.org/officeDocument/2006/relationships/image" Target="../media/image28.gif"/><Relationship Id="rId4" Type="http://schemas.openxmlformats.org/officeDocument/2006/relationships/image" Target="../media/image35.png"/><Relationship Id="rId9" Type="http://schemas.openxmlformats.org/officeDocument/2006/relationships/image" Target="../media/image46.svg"/><Relationship Id="rId14" Type="http://schemas.openxmlformats.org/officeDocument/2006/relationships/image" Target="../media/image26.png"/><Relationship Id="rId22" Type="http://schemas.openxmlformats.org/officeDocument/2006/relationships/image" Target="../media/image13.gif"/></Relationships>
</file>

<file path=ppt/slides/_rels/slide23.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gif"/><Relationship Id="rId10" Type="http://schemas.microsoft.com/office/2007/relationships/hdphoto" Target="../media/hdphoto5.wdp"/><Relationship Id="rId4" Type="http://schemas.microsoft.com/office/2007/relationships/hdphoto" Target="../media/hdphoto3.wdp"/><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9.svg"/><Relationship Id="rId3" Type="http://schemas.openxmlformats.org/officeDocument/2006/relationships/image" Target="../media/image1.jpeg"/><Relationship Id="rId7" Type="http://schemas.openxmlformats.org/officeDocument/2006/relationships/image" Target="../media/image44.svg"/><Relationship Id="rId12"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svg"/><Relationship Id="rId5" Type="http://schemas.openxmlformats.org/officeDocument/2006/relationships/image" Target="../media/image3.svg"/><Relationship Id="rId10"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9.svg"/><Relationship Id="rId14" Type="http://schemas.openxmlformats.org/officeDocument/2006/relationships/image" Target="../media/image20.gif"/></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6.svg"/><Relationship Id="rId18" Type="http://schemas.openxmlformats.org/officeDocument/2006/relationships/image" Target="../media/image50.gif"/><Relationship Id="rId3" Type="http://schemas.openxmlformats.org/officeDocument/2006/relationships/image" Target="../media/image18.jpeg"/><Relationship Id="rId7" Type="http://schemas.openxmlformats.org/officeDocument/2006/relationships/image" Target="../media/image44.svg"/><Relationship Id="rId12" Type="http://schemas.openxmlformats.org/officeDocument/2006/relationships/image" Target="../media/image10.png"/><Relationship Id="rId17" Type="http://schemas.openxmlformats.org/officeDocument/2006/relationships/image" Target="../media/image49.gif"/><Relationship Id="rId2" Type="http://schemas.openxmlformats.org/officeDocument/2006/relationships/notesSlide" Target="../notesSlides/notesSlide24.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5.svg"/><Relationship Id="rId5" Type="http://schemas.openxmlformats.org/officeDocument/2006/relationships/image" Target="../media/image73.svg"/><Relationship Id="rId15" Type="http://schemas.openxmlformats.org/officeDocument/2006/relationships/image" Target="../media/image7.svg"/><Relationship Id="rId10" Type="http://schemas.openxmlformats.org/officeDocument/2006/relationships/image" Target="../media/image3.png"/><Relationship Id="rId4" Type="http://schemas.openxmlformats.org/officeDocument/2006/relationships/image" Target="../media/image46.png"/><Relationship Id="rId9" Type="http://schemas.openxmlformats.org/officeDocument/2006/relationships/image" Target="../media/image46.sv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gif"/><Relationship Id="rId11" Type="http://schemas.microsoft.com/office/2007/relationships/hdphoto" Target="../media/hdphoto2.wdp"/><Relationship Id="rId5" Type="http://schemas.openxmlformats.org/officeDocument/2006/relationships/image" Target="../media/image13.gif"/><Relationship Id="rId10" Type="http://schemas.openxmlformats.org/officeDocument/2006/relationships/image" Target="../media/image17.png"/><Relationship Id="rId4" Type="http://schemas.openxmlformats.org/officeDocument/2006/relationships/image" Target="../media/image7.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gif"/><Relationship Id="rId5" Type="http://schemas.microsoft.com/office/2007/relationships/hdphoto" Target="../media/hdphoto3.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7.sv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9.png"/><Relationship Id="rId18" Type="http://schemas.openxmlformats.org/officeDocument/2006/relationships/image" Target="../media/image29.gif"/><Relationship Id="rId3" Type="http://schemas.openxmlformats.org/officeDocument/2006/relationships/image" Target="../media/image18.jpeg"/><Relationship Id="rId7" Type="http://schemas.openxmlformats.org/officeDocument/2006/relationships/image" Target="../media/image46.svg"/><Relationship Id="rId12" Type="http://schemas.openxmlformats.org/officeDocument/2006/relationships/image" Target="../media/image26.png"/><Relationship Id="rId17" Type="http://schemas.openxmlformats.org/officeDocument/2006/relationships/image" Target="../media/image28.gif"/><Relationship Id="rId2" Type="http://schemas.openxmlformats.org/officeDocument/2006/relationships/notesSlide" Target="../notesSlides/notesSlide5.xml"/><Relationship Id="rId16" Type="http://schemas.openxmlformats.org/officeDocument/2006/relationships/image" Target="../media/image27.gif"/><Relationship Id="rId20"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7.svg"/><Relationship Id="rId5" Type="http://schemas.openxmlformats.org/officeDocument/2006/relationships/image" Target="../media/image44.svg"/><Relationship Id="rId15" Type="http://schemas.openxmlformats.org/officeDocument/2006/relationships/image" Target="../media/image14.gif"/><Relationship Id="rId10" Type="http://schemas.openxmlformats.org/officeDocument/2006/relationships/image" Target="../media/image25.png"/><Relationship Id="rId19"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5.svg"/><Relationship Id="rId1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14.gif"/><Relationship Id="rId17" Type="http://schemas.openxmlformats.org/officeDocument/2006/relationships/image" Target="../media/image13.gif"/><Relationship Id="rId2" Type="http://schemas.microsoft.com/office/2007/relationships/media" Target="../media/media2.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2.png"/><Relationship Id="rId5" Type="http://schemas.openxmlformats.org/officeDocument/2006/relationships/audio" Target="../media/audio1.wav"/><Relationship Id="rId15" Type="http://schemas.openxmlformats.org/officeDocument/2006/relationships/image" Target="../media/image5.svg"/><Relationship Id="rId10" Type="http://schemas.microsoft.com/office/2007/relationships/hdphoto" Target="../media/hdphoto1.wdp"/><Relationship Id="rId4" Type="http://schemas.openxmlformats.org/officeDocument/2006/relationships/notesSlide" Target="../notesSlides/notesSlide6.xml"/><Relationship Id="rId9" Type="http://schemas.openxmlformats.org/officeDocument/2006/relationships/image" Target="../media/image16.png"/><Relationship Id="rId1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14.gif"/><Relationship Id="rId17" Type="http://schemas.openxmlformats.org/officeDocument/2006/relationships/image" Target="../media/image13.gif"/><Relationship Id="rId2" Type="http://schemas.microsoft.com/office/2007/relationships/media" Target="../media/media2.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2.png"/><Relationship Id="rId5" Type="http://schemas.openxmlformats.org/officeDocument/2006/relationships/audio" Target="../media/audio1.wav"/><Relationship Id="rId15" Type="http://schemas.openxmlformats.org/officeDocument/2006/relationships/image" Target="../media/image5.svg"/><Relationship Id="rId10" Type="http://schemas.microsoft.com/office/2007/relationships/hdphoto" Target="../media/hdphoto1.wdp"/><Relationship Id="rId4" Type="http://schemas.openxmlformats.org/officeDocument/2006/relationships/notesSlide" Target="../notesSlides/notesSlide7.xml"/><Relationship Id="rId9" Type="http://schemas.openxmlformats.org/officeDocument/2006/relationships/image" Target="../media/image16.png"/><Relationship Id="rId1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31.png"/><Relationship Id="rId12" Type="http://schemas.openxmlformats.org/officeDocument/2006/relationships/image" Target="../media/image14.gif"/><Relationship Id="rId17" Type="http://schemas.openxmlformats.org/officeDocument/2006/relationships/image" Target="../media/image13.gif"/><Relationship Id="rId2" Type="http://schemas.microsoft.com/office/2007/relationships/media" Target="../media/media2.mp3"/><Relationship Id="rId16" Type="http://schemas.openxmlformats.org/officeDocument/2006/relationships/image" Target="../media/image34.png"/><Relationship Id="rId1" Type="http://schemas.openxmlformats.org/officeDocument/2006/relationships/audio" Target="NULL" TargetMode="External"/><Relationship Id="rId6" Type="http://schemas.openxmlformats.org/officeDocument/2006/relationships/image" Target="../media/image18.jpeg"/><Relationship Id="rId11" Type="http://schemas.openxmlformats.org/officeDocument/2006/relationships/image" Target="../media/image32.png"/><Relationship Id="rId5" Type="http://schemas.openxmlformats.org/officeDocument/2006/relationships/audio" Target="../media/audio1.wav"/><Relationship Id="rId15" Type="http://schemas.openxmlformats.org/officeDocument/2006/relationships/image" Target="../media/image5.svg"/><Relationship Id="rId10" Type="http://schemas.microsoft.com/office/2007/relationships/hdphoto" Target="../media/hdphoto1.wdp"/><Relationship Id="rId4" Type="http://schemas.openxmlformats.org/officeDocument/2006/relationships/notesSlide" Target="../notesSlides/notesSlide8.xml"/><Relationship Id="rId9" Type="http://schemas.openxmlformats.org/officeDocument/2006/relationships/image" Target="../media/image16.pn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7884363" y="-1305783"/>
            <a:ext cx="2519275" cy="21650018"/>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8257">
            <a:off x="1257732" y="7098943"/>
            <a:ext cx="3030144" cy="2151402"/>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2831" y="729210"/>
            <a:ext cx="1057798" cy="70776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7155305" y="4105452"/>
            <a:ext cx="935604" cy="626004"/>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47227" y="4015012"/>
            <a:ext cx="935604" cy="626004"/>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53041" y="6628009"/>
            <a:ext cx="935604" cy="626004"/>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599785" y="6955642"/>
            <a:ext cx="781027" cy="522578"/>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756568" y="1683051"/>
            <a:ext cx="935604" cy="626004"/>
          </a:xfrm>
          <a:prstGeom prst="rect">
            <a:avLst/>
          </a:prstGeom>
        </p:spPr>
      </p:pic>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8374" y="7508324"/>
            <a:ext cx="2365445" cy="27111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16755887" y="1696968"/>
            <a:ext cx="2041765" cy="1772252"/>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16755887" y="-171507"/>
            <a:ext cx="2041765" cy="1772252"/>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10800000">
            <a:off x="15113540" y="752720"/>
            <a:ext cx="2041765" cy="1772252"/>
          </a:xfrm>
          <a:prstGeom prst="rect">
            <a:avLst/>
          </a:prstGeom>
        </p:spPr>
      </p:pic>
      <p:pic>
        <p:nvPicPr>
          <p:cNvPr id="2"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952610" y="7335362"/>
            <a:ext cx="2422442" cy="2031823"/>
          </a:xfrm>
          <a:prstGeom prst="rect">
            <a:avLst/>
          </a:prstGeom>
        </p:spPr>
      </p:pic>
      <p:sp>
        <p:nvSpPr>
          <p:cNvPr id="19" name="Subtitle 94">
            <a:extLst>
              <a:ext uri="{FF2B5EF4-FFF2-40B4-BE49-F238E27FC236}">
                <a16:creationId xmlns:a16="http://schemas.microsoft.com/office/drawing/2014/main" xmlns="" id="{58352835-69CD-40F3-B39E-DAEE477706C7}"/>
              </a:ext>
            </a:extLst>
          </p:cNvPr>
          <p:cNvSpPr txBox="1">
            <a:spLocks/>
          </p:cNvSpPr>
          <p:nvPr/>
        </p:nvSpPr>
        <p:spPr>
          <a:xfrm>
            <a:off x="212673" y="2042144"/>
            <a:ext cx="17828100" cy="3993371"/>
          </a:xfrm>
          <a:prstGeom prst="rect">
            <a:avLst/>
          </a:prstGeom>
          <a:no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Rubik"/>
              <a:buNone/>
              <a:defRPr sz="1800" b="0" i="0" u="none" strike="noStrike" cap="none">
                <a:solidFill>
                  <a:schemeClr val="dk2"/>
                </a:solidFill>
                <a:latin typeface="Rubik"/>
                <a:ea typeface="Rubik"/>
                <a:cs typeface="Rubik"/>
                <a:sym typeface="Rubik"/>
              </a:defRPr>
            </a:lvl1pPr>
            <a:lvl2pPr marL="914400" marR="0" lvl="1"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2pPr>
            <a:lvl3pPr marL="1371600" marR="0" lvl="2"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3pPr>
            <a:lvl4pPr marL="1828800" marR="0" lvl="3"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4pPr>
            <a:lvl5pPr marL="2286000" marR="0" lvl="4"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5pPr>
            <a:lvl6pPr marL="2743200" marR="0" lvl="5"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6pPr>
            <a:lvl7pPr marL="3200400" marR="0" lvl="6"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7pPr>
            <a:lvl8pPr marL="3657600" marR="0" lvl="7"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8pPr>
            <a:lvl9pPr marL="4114800" marR="0" lvl="8"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9pPr>
          </a:lstStyle>
          <a:p>
            <a:pPr marL="457200" marR="0" lvl="0" indent="-342900" algn="ctr" defTabSz="914400" rtl="0" eaLnBrk="1" fontAlgn="auto" latinLnBrk="0" hangingPunct="1">
              <a:lnSpc>
                <a:spcPct val="150000"/>
              </a:lnSpc>
              <a:spcBef>
                <a:spcPts val="0"/>
              </a:spcBef>
              <a:spcAft>
                <a:spcPts val="0"/>
              </a:spcAft>
              <a:buClr>
                <a:srgbClr val="FFFFFF"/>
              </a:buClr>
              <a:buSzPts val="2800"/>
              <a:buFont typeface="Rubik"/>
              <a:buNone/>
              <a:tabLst/>
              <a:defRPr/>
            </a:pPr>
            <a:r>
              <a:rPr lang="en-US" sz="5000" kern="0" smtClean="0">
                <a:ln w="0"/>
                <a:solidFill>
                  <a:srgbClr val="0070C0"/>
                </a:solidFill>
                <a:effectLst>
                  <a:outerShdw blurRad="38100" dist="19050" dir="2700000" algn="tl" rotWithShape="0">
                    <a:srgbClr val="F943C1">
                      <a:alpha val="40000"/>
                    </a:srgbClr>
                  </a:outerShdw>
                </a:effectLst>
                <a:latin typeface="SVN-Sunday" panose="00000500000000000000" pitchFamily="2" charset="0"/>
              </a:rPr>
              <a:t>TOÁN</a:t>
            </a:r>
            <a:endParaRPr lang="en-US" sz="5000" kern="0" smtClean="0">
              <a:ln w="0"/>
              <a:solidFill>
                <a:srgbClr val="0070C0"/>
              </a:solidFill>
              <a:effectLst>
                <a:outerShdw blurRad="38100" dist="19050" dir="2700000" algn="tl" rotWithShape="0">
                  <a:srgbClr val="F943C1">
                    <a:alpha val="40000"/>
                  </a:srgbClr>
                </a:outerShdw>
              </a:effectLst>
              <a:latin typeface="SVN-Sunday" panose="00000500000000000000" pitchFamily="2" charset="0"/>
            </a:endParaRPr>
          </a:p>
          <a:p>
            <a:pPr marL="457200" marR="0" lvl="0" indent="-342900" algn="ctr" defTabSz="914400" rtl="0" eaLnBrk="1" fontAlgn="auto" latinLnBrk="0" hangingPunct="1">
              <a:lnSpc>
                <a:spcPct val="150000"/>
              </a:lnSpc>
              <a:spcBef>
                <a:spcPts val="0"/>
              </a:spcBef>
              <a:spcAft>
                <a:spcPts val="0"/>
              </a:spcAft>
              <a:buClr>
                <a:srgbClr val="FFFFFF"/>
              </a:buClr>
              <a:buSzPts val="2800"/>
              <a:buFont typeface="Rubik"/>
              <a:buNone/>
              <a:tabLst/>
              <a:defRPr/>
            </a:pPr>
            <a:r>
              <a:rPr lang="en-US" sz="11500" kern="0" smtClean="0">
                <a:ln w="0"/>
                <a:solidFill>
                  <a:srgbClr val="0070C0"/>
                </a:solidFill>
                <a:effectLst>
                  <a:outerShdw blurRad="38100" dist="19050" dir="2700000" algn="tl" rotWithShape="0">
                    <a:srgbClr val="F943C1">
                      <a:alpha val="40000"/>
                    </a:srgbClr>
                  </a:outerShdw>
                </a:effectLst>
                <a:latin typeface="SVN-Sunday" panose="00000500000000000000" pitchFamily="2" charset="0"/>
              </a:rPr>
              <a:t>Ôn </a:t>
            </a:r>
            <a:r>
              <a:rPr lang="en-US" sz="11500" kern="0">
                <a:ln w="0"/>
                <a:solidFill>
                  <a:srgbClr val="0070C0"/>
                </a:solidFill>
                <a:effectLst>
                  <a:outerShdw blurRad="38100" dist="19050" dir="2700000" algn="tl" rotWithShape="0">
                    <a:srgbClr val="F943C1">
                      <a:alpha val="40000"/>
                    </a:srgbClr>
                  </a:outerShdw>
                </a:effectLst>
                <a:latin typeface="SVN-Sunday" panose="00000500000000000000" pitchFamily="2" charset="0"/>
              </a:rPr>
              <a:t>tập học kì 1</a:t>
            </a:r>
            <a:endParaRPr kumimoji="0" lang="en-US" sz="11500" b="0" i="0" u="none" strike="noStrike" kern="0" cap="none" spc="0" normalizeH="0" baseline="0" noProof="0">
              <a:ln w="0"/>
              <a:solidFill>
                <a:srgbClr val="0070C0"/>
              </a:solidFill>
              <a:effectLst>
                <a:outerShdw blurRad="38100" dist="19050" dir="2700000" algn="tl" rotWithShape="0">
                  <a:srgbClr val="F943C1">
                    <a:alpha val="40000"/>
                  </a:srgbClr>
                </a:outerShdw>
              </a:effectLst>
              <a:uLnTx/>
              <a:uFillTx/>
              <a:latin typeface="SVN-Sunday" panose="00000500000000000000" pitchFamily="2" charset="0"/>
              <a:sym typeface="Rubik"/>
            </a:endParaRPr>
          </a:p>
        </p:txBody>
      </p:sp>
      <p:sp>
        <p:nvSpPr>
          <p:cNvPr id="20" name="Subtitle 94">
            <a:extLst>
              <a:ext uri="{FF2B5EF4-FFF2-40B4-BE49-F238E27FC236}">
                <a16:creationId xmlns:a16="http://schemas.microsoft.com/office/drawing/2014/main" xmlns="" id="{B64BAF68-CA0C-4701-805E-046C70E00757}"/>
              </a:ext>
            </a:extLst>
          </p:cNvPr>
          <p:cNvSpPr txBox="1">
            <a:spLocks/>
          </p:cNvSpPr>
          <p:nvPr/>
        </p:nvSpPr>
        <p:spPr>
          <a:xfrm>
            <a:off x="929743" y="5955357"/>
            <a:ext cx="17103773" cy="1785104"/>
          </a:xfrm>
          <a:prstGeom prst="rect">
            <a:avLst/>
          </a:prstGeom>
          <a:noFill/>
        </p:spPr>
        <p:txBody>
          <a:bodyPr wrap="square"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a:ln w="0"/>
                <a:solidFill>
                  <a:srgbClr val="FF6EA7">
                    <a:lumMod val="75000"/>
                  </a:srgbClr>
                </a:solidFill>
                <a:effectLst>
                  <a:outerShdw blurRad="38100" dist="19050" dir="2700000" algn="tl" rotWithShape="0">
                    <a:srgbClr val="000000">
                      <a:alpha val="40000"/>
                    </a:srgbClr>
                  </a:outerShdw>
                </a:effectLst>
                <a:uLnTx/>
                <a:uFillTx/>
                <a:latin typeface="SVN-Sunday" panose="00000500000000000000" pitchFamily="2" charset="0"/>
                <a:ea typeface="+mn-ea"/>
                <a:cs typeface="+mn-cs"/>
              </a:rPr>
              <a:t>Tiết 3</a:t>
            </a:r>
            <a:endParaRPr kumimoji="0" lang="en-US" sz="8000" b="0" i="0" u="none" strike="noStrike" kern="1200" cap="none" spc="0" normalizeH="0" baseline="0" noProof="0" dirty="0">
              <a:ln w="0"/>
              <a:solidFill>
                <a:srgbClr val="FF6EA7">
                  <a:lumMod val="75000"/>
                </a:srgbClr>
              </a:solidFill>
              <a:effectLst>
                <a:outerShdw blurRad="38100" dist="19050" dir="2700000" algn="tl" rotWithShape="0">
                  <a:srgbClr val="000000">
                    <a:alpha val="40000"/>
                  </a:srgbClr>
                </a:outerShdw>
              </a:effectLst>
              <a:uLnTx/>
              <a:uFillTx/>
              <a:latin typeface="SVN-Sunday" panose="00000500000000000000" pitchFamily="2" charset="0"/>
              <a:ea typeface="+mn-ea"/>
              <a:cs typeface="+mn-cs"/>
            </a:endParaRPr>
          </a:p>
        </p:txBody>
      </p:sp>
      <p:sp>
        <p:nvSpPr>
          <p:cNvPr id="21" name="Title 2">
            <a:extLst>
              <a:ext uri="{FF2B5EF4-FFF2-40B4-BE49-F238E27FC236}">
                <a16:creationId xmlns:a16="http://schemas.microsoft.com/office/drawing/2014/main" xmlns="" id="{F607F138-6090-4812-ACDA-7E44D6D40DD9}"/>
              </a:ext>
            </a:extLst>
          </p:cNvPr>
          <p:cNvSpPr txBox="1">
            <a:spLocks/>
          </p:cNvSpPr>
          <p:nvPr/>
        </p:nvSpPr>
        <p:spPr>
          <a:xfrm>
            <a:off x="2665590" y="509605"/>
            <a:ext cx="13113251" cy="9780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Bahiana"/>
              <a:buNone/>
              <a:defRPr sz="8000" b="0" i="0" u="none" strike="noStrike" cap="none">
                <a:solidFill>
                  <a:schemeClr val="dk1"/>
                </a:solidFill>
                <a:latin typeface="Bahiana"/>
                <a:ea typeface="Bahiana"/>
                <a:cs typeface="Bahiana"/>
                <a:sym typeface="Bahiana"/>
              </a:defRPr>
            </a:lvl1pPr>
            <a:lvl2pPr marR="0" lvl="1"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2pPr>
            <a:lvl3pPr marR="0" lvl="2"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3pPr>
            <a:lvl4pPr marR="0" lvl="3"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4pPr>
            <a:lvl5pPr marR="0" lvl="4"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5pPr>
            <a:lvl6pPr marR="0" lvl="5"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6pPr>
            <a:lvl7pPr marR="0" lvl="6"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7pPr>
            <a:lvl8pPr marR="0" lvl="7"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8pPr>
            <a:lvl9pPr marR="0" lvl="8" algn="ctr" rtl="0">
              <a:lnSpc>
                <a:spcPct val="100000"/>
              </a:lnSpc>
              <a:spcBef>
                <a:spcPts val="0"/>
              </a:spcBef>
              <a:spcAft>
                <a:spcPts val="0"/>
              </a:spcAft>
              <a:buClr>
                <a:schemeClr val="dk1"/>
              </a:buClr>
              <a:buSzPts val="5200"/>
              <a:buFont typeface="Bahiana"/>
              <a:buNone/>
              <a:defRPr sz="6933" b="0" i="0" u="none" strike="noStrike" cap="none">
                <a:solidFill>
                  <a:schemeClr val="dk1"/>
                </a:solidFill>
                <a:latin typeface="Bahiana"/>
                <a:ea typeface="Bahiana"/>
                <a:cs typeface="Bahiana"/>
                <a:sym typeface="Bahiana"/>
              </a:defRPr>
            </a:lvl9pPr>
          </a:lstStyle>
          <a:p>
            <a:pPr marL="0" marR="0" lvl="0" indent="0" algn="ctr" defTabSz="914400" rtl="0" eaLnBrk="1" fontAlgn="auto" latinLnBrk="0" hangingPunct="1">
              <a:lnSpc>
                <a:spcPct val="100000"/>
              </a:lnSpc>
              <a:spcBef>
                <a:spcPts val="0"/>
              </a:spcBef>
              <a:spcAft>
                <a:spcPts val="0"/>
              </a:spcAft>
              <a:buClr>
                <a:srgbClr val="FFFFFF"/>
              </a:buClr>
              <a:buSzPts val="5200"/>
              <a:buFont typeface="Bahiana"/>
              <a:buNone/>
              <a:tabLst/>
              <a:defRPr/>
            </a:pPr>
            <a:r>
              <a:rPr lang="en-US" sz="3000" b="1" kern="0" noProof="0" smtClean="0">
                <a:solidFill>
                  <a:srgbClr val="575757"/>
                </a:solidFill>
                <a:latin typeface="Fredoka One"/>
                <a:sym typeface="Fredoka One"/>
              </a:rPr>
              <a:t>ỦY BAN NHÂN DÂN QUẬN PHÚ NHUẬN</a:t>
            </a:r>
          </a:p>
          <a:p>
            <a:pPr marL="0" marR="0" lvl="0" indent="0" algn="ctr" defTabSz="914400" rtl="0" eaLnBrk="1" fontAlgn="auto" latinLnBrk="0" hangingPunct="1">
              <a:lnSpc>
                <a:spcPct val="100000"/>
              </a:lnSpc>
              <a:spcBef>
                <a:spcPts val="0"/>
              </a:spcBef>
              <a:spcAft>
                <a:spcPts val="0"/>
              </a:spcAft>
              <a:buClr>
                <a:srgbClr val="FFFFFF"/>
              </a:buClr>
              <a:buSzPts val="5200"/>
              <a:buFont typeface="Bahiana"/>
              <a:buNone/>
              <a:tabLst/>
              <a:defRPr/>
            </a:pPr>
            <a:r>
              <a:rPr kumimoji="0" lang="en-US" sz="3000" b="1" i="0" u="none" strike="noStrike" kern="0" cap="none" spc="0" normalizeH="0" baseline="0" smtClean="0">
                <a:ln>
                  <a:noFill/>
                </a:ln>
                <a:solidFill>
                  <a:srgbClr val="575757"/>
                </a:solidFill>
                <a:effectLst/>
                <a:uLnTx/>
                <a:uFillTx/>
                <a:latin typeface="Fredoka One"/>
                <a:sym typeface="Fredoka One"/>
              </a:rPr>
              <a:t>TRƯỜNG</a:t>
            </a:r>
            <a:r>
              <a:rPr kumimoji="0" lang="en-US" sz="3000" b="1" i="0" u="none" strike="noStrike" kern="0" cap="none" spc="0" normalizeH="0" smtClean="0">
                <a:ln>
                  <a:noFill/>
                </a:ln>
                <a:solidFill>
                  <a:srgbClr val="575757"/>
                </a:solidFill>
                <a:effectLst/>
                <a:uLnTx/>
                <a:uFillTx/>
                <a:latin typeface="Fredoka One"/>
                <a:sym typeface="Fredoka One"/>
              </a:rPr>
              <a:t> TIỂU HỌC NGUYỄN ĐÌNH CHÍNH</a:t>
            </a:r>
            <a:endParaRPr kumimoji="0" lang="en-US" sz="3000" b="0" i="0" u="none" strike="noStrike" kern="0" cap="none" spc="0" normalizeH="0" baseline="0" noProof="0">
              <a:ln>
                <a:noFill/>
              </a:ln>
              <a:solidFill>
                <a:srgbClr val="FFFFFF"/>
              </a:solidFill>
              <a:effectLst/>
              <a:uLnTx/>
              <a:uFillTx/>
              <a:sym typeface="Bahiana"/>
            </a:endParaRPr>
          </a:p>
        </p:txBody>
      </p:sp>
    </p:spTree>
    <p:extLst>
      <p:ext uri="{BB962C8B-B14F-4D97-AF65-F5344CB8AC3E}">
        <p14:creationId xmlns:p14="http://schemas.microsoft.com/office/powerpoint/2010/main" val="1674986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F0EC962B-484E-42E0-8E64-4BFFE2D792B6}"/>
              </a:ext>
            </a:extLst>
          </p:cNvPr>
          <p:cNvGrpSpPr/>
          <p:nvPr/>
        </p:nvGrpSpPr>
        <p:grpSpPr>
          <a:xfrm>
            <a:off x="2354972" y="190500"/>
            <a:ext cx="5918355" cy="2026784"/>
            <a:chOff x="3481575" y="601844"/>
            <a:chExt cx="4542534" cy="1463040"/>
          </a:xfrm>
        </p:grpSpPr>
        <p:grpSp>
          <p:nvGrpSpPr>
            <p:cNvPr id="5" name="Group 4">
              <a:extLst>
                <a:ext uri="{FF2B5EF4-FFF2-40B4-BE49-F238E27FC236}">
                  <a16:creationId xmlns:a16="http://schemas.microsoft.com/office/drawing/2014/main" xmlns="" id="{F427D1FB-8CDA-4B82-A26B-CE51F3F57567}"/>
                </a:ext>
              </a:extLst>
            </p:cNvPr>
            <p:cNvGrpSpPr/>
            <p:nvPr/>
          </p:nvGrpSpPr>
          <p:grpSpPr>
            <a:xfrm>
              <a:off x="3481575" y="601844"/>
              <a:ext cx="4542534" cy="1463040"/>
              <a:chOff x="918208" y="-1333042"/>
              <a:chExt cx="6828786" cy="2103120"/>
            </a:xfrm>
          </p:grpSpPr>
          <p:pic>
            <p:nvPicPr>
              <p:cNvPr id="10" name="Picture 9">
                <a:extLst>
                  <a:ext uri="{FF2B5EF4-FFF2-40B4-BE49-F238E27FC236}">
                    <a16:creationId xmlns:a16="http://schemas.microsoft.com/office/drawing/2014/main" xmlns="" id="{DD97158E-EE9D-436D-929B-F524B613C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AD8ADEBF-9BA5-413F-8D33-7133D1ABD1F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8D71BE54-5100-47B2-AD2D-F498A97B41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pic>
            <p:nvPicPr>
              <p:cNvPr id="14" name="Picture 13">
                <a:extLst>
                  <a:ext uri="{FF2B5EF4-FFF2-40B4-BE49-F238E27FC236}">
                    <a16:creationId xmlns:a16="http://schemas.microsoft.com/office/drawing/2014/main" xmlns="" id="{C0105540-3D86-423D-8949-F1D420FE56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5910577" y="-1333042"/>
                <a:ext cx="1836417" cy="2103120"/>
              </a:xfrm>
              <a:prstGeom prst="rect">
                <a:avLst/>
              </a:prstGeom>
            </p:spPr>
          </p:pic>
        </p:grpSp>
        <p:sp>
          <p:nvSpPr>
            <p:cNvPr id="6" name="TextBox 5">
              <a:extLst>
                <a:ext uri="{FF2B5EF4-FFF2-40B4-BE49-F238E27FC236}">
                  <a16:creationId xmlns:a16="http://schemas.microsoft.com/office/drawing/2014/main" xmlns="" id="{4B11E807-345A-4110-841B-32B7E26750F5}"/>
                </a:ext>
              </a:extLst>
            </p:cNvPr>
            <p:cNvSpPr txBox="1"/>
            <p:nvPr/>
          </p:nvSpPr>
          <p:spPr>
            <a:xfrm>
              <a:off x="3757734" y="864451"/>
              <a:ext cx="672873" cy="866461"/>
            </a:xfrm>
            <a:prstGeom prst="rect">
              <a:avLst/>
            </a:prstGeom>
            <a:noFill/>
          </p:spPr>
          <p:txBody>
            <a:bodyPr wrap="square" rtlCol="0">
              <a:spAutoFit/>
            </a:bodyPr>
            <a:lstStyle/>
            <a:p>
              <a:pPr algn="ctr"/>
              <a:r>
                <a:rPr lang="en-US" sz="7200" b="1">
                  <a:latin typeface="UTM Avo" panose="02040603050506020204" pitchFamily="18" charset="0"/>
                </a:rPr>
                <a:t>T</a:t>
              </a:r>
            </a:p>
          </p:txBody>
        </p:sp>
        <p:sp>
          <p:nvSpPr>
            <p:cNvPr id="15" name="TextBox 14">
              <a:extLst>
                <a:ext uri="{FF2B5EF4-FFF2-40B4-BE49-F238E27FC236}">
                  <a16:creationId xmlns:a16="http://schemas.microsoft.com/office/drawing/2014/main" xmlns="" id="{71F23332-3EEB-4268-833B-B966C78C0F03}"/>
                </a:ext>
              </a:extLst>
            </p:cNvPr>
            <p:cNvSpPr txBox="1"/>
            <p:nvPr/>
          </p:nvSpPr>
          <p:spPr>
            <a:xfrm>
              <a:off x="4857095" y="864451"/>
              <a:ext cx="672873" cy="866461"/>
            </a:xfrm>
            <a:prstGeom prst="rect">
              <a:avLst/>
            </a:prstGeom>
            <a:noFill/>
          </p:spPr>
          <p:txBody>
            <a:bodyPr wrap="square" rtlCol="0">
              <a:spAutoFit/>
            </a:bodyPr>
            <a:lstStyle/>
            <a:p>
              <a:pPr algn="ctr"/>
              <a:r>
                <a:rPr lang="en-US" sz="7200" b="1">
                  <a:latin typeface="UTM Avo" panose="02040603050506020204" pitchFamily="18" charset="0"/>
                </a:rPr>
                <a:t>í</a:t>
              </a:r>
            </a:p>
          </p:txBody>
        </p:sp>
        <p:sp>
          <p:nvSpPr>
            <p:cNvPr id="16" name="TextBox 15">
              <a:extLst>
                <a:ext uri="{FF2B5EF4-FFF2-40B4-BE49-F238E27FC236}">
                  <a16:creationId xmlns:a16="http://schemas.microsoft.com/office/drawing/2014/main" xmlns="" id="{15DF38AE-C6C7-4E7F-8192-1020F463C70C}"/>
                </a:ext>
              </a:extLst>
            </p:cNvPr>
            <p:cNvSpPr txBox="1"/>
            <p:nvPr/>
          </p:nvSpPr>
          <p:spPr>
            <a:xfrm>
              <a:off x="5956456" y="864451"/>
              <a:ext cx="672873" cy="866461"/>
            </a:xfrm>
            <a:prstGeom prst="rect">
              <a:avLst/>
            </a:prstGeom>
            <a:noFill/>
          </p:spPr>
          <p:txBody>
            <a:bodyPr wrap="square" rtlCol="0">
              <a:spAutoFit/>
            </a:bodyPr>
            <a:lstStyle/>
            <a:p>
              <a:pPr algn="ctr"/>
              <a:r>
                <a:rPr lang="en-US" sz="7200" b="1">
                  <a:latin typeface="UTM Avo" panose="02040603050506020204" pitchFamily="18" charset="0"/>
                </a:rPr>
                <a:t>n</a:t>
              </a:r>
            </a:p>
          </p:txBody>
        </p:sp>
        <p:sp>
          <p:nvSpPr>
            <p:cNvPr id="17" name="TextBox 16">
              <a:extLst>
                <a:ext uri="{FF2B5EF4-FFF2-40B4-BE49-F238E27FC236}">
                  <a16:creationId xmlns:a16="http://schemas.microsoft.com/office/drawing/2014/main" xmlns="" id="{1A714637-51E4-45AA-A5F6-BA211E8A9E94}"/>
                </a:ext>
              </a:extLst>
            </p:cNvPr>
            <p:cNvSpPr txBox="1"/>
            <p:nvPr/>
          </p:nvSpPr>
          <p:spPr>
            <a:xfrm>
              <a:off x="7055817" y="864451"/>
              <a:ext cx="672873" cy="866461"/>
            </a:xfrm>
            <a:prstGeom prst="rect">
              <a:avLst/>
            </a:prstGeom>
            <a:noFill/>
          </p:spPr>
          <p:txBody>
            <a:bodyPr wrap="square" rtlCol="0">
              <a:spAutoFit/>
            </a:bodyPr>
            <a:lstStyle/>
            <a:p>
              <a:pPr algn="ctr"/>
              <a:r>
                <a:rPr lang="en-US" sz="7200" b="1">
                  <a:latin typeface="UTM Avo" panose="02040603050506020204" pitchFamily="18" charset="0"/>
                </a:rPr>
                <a:t>h</a:t>
              </a:r>
            </a:p>
          </p:txBody>
        </p:sp>
      </p:grpSp>
      <p:sp>
        <p:nvSpPr>
          <p:cNvPr id="2" name="Hexagon 1">
            <a:extLst>
              <a:ext uri="{FF2B5EF4-FFF2-40B4-BE49-F238E27FC236}">
                <a16:creationId xmlns:a16="http://schemas.microsoft.com/office/drawing/2014/main" xmlns="" id="{E9969114-1C3F-487E-8407-6CB55DB242DC}"/>
              </a:ext>
            </a:extLst>
          </p:cNvPr>
          <p:cNvSpPr/>
          <p:nvPr/>
        </p:nvSpPr>
        <p:spPr>
          <a:xfrm>
            <a:off x="4472382" y="2829925"/>
            <a:ext cx="10315427"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5437E6B-DCBB-439A-81D2-AA10A192D701}"/>
              </a:ext>
            </a:extLst>
          </p:cNvPr>
          <p:cNvSpPr txBox="1"/>
          <p:nvPr/>
        </p:nvSpPr>
        <p:spPr>
          <a:xfrm>
            <a:off x="4778184" y="2736173"/>
            <a:ext cx="911690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9 – 2 + 3 =</a:t>
            </a:r>
          </a:p>
        </p:txBody>
      </p:sp>
      <p:grpSp>
        <p:nvGrpSpPr>
          <p:cNvPr id="40" name="Group 39">
            <a:extLst>
              <a:ext uri="{FF2B5EF4-FFF2-40B4-BE49-F238E27FC236}">
                <a16:creationId xmlns:a16="http://schemas.microsoft.com/office/drawing/2014/main" xmlns="" id="{468E5323-63BB-4510-9D38-49C0360C5334}"/>
              </a:ext>
            </a:extLst>
          </p:cNvPr>
          <p:cNvGrpSpPr/>
          <p:nvPr/>
        </p:nvGrpSpPr>
        <p:grpSpPr>
          <a:xfrm>
            <a:off x="1445925" y="5594509"/>
            <a:ext cx="4063284" cy="2215991"/>
            <a:chOff x="1542547" y="4035504"/>
            <a:chExt cx="4063284" cy="2215991"/>
          </a:xfrm>
        </p:grpSpPr>
        <p:grpSp>
          <p:nvGrpSpPr>
            <p:cNvPr id="30" name="Group 29">
              <a:extLst>
                <a:ext uri="{FF2B5EF4-FFF2-40B4-BE49-F238E27FC236}">
                  <a16:creationId xmlns:a16="http://schemas.microsoft.com/office/drawing/2014/main" xmlns="" id="{6FF0002E-1FEC-4D35-948B-61045F5B835A}"/>
                </a:ext>
              </a:extLst>
            </p:cNvPr>
            <p:cNvGrpSpPr/>
            <p:nvPr/>
          </p:nvGrpSpPr>
          <p:grpSpPr>
            <a:xfrm>
              <a:off x="1542547" y="4035504"/>
              <a:ext cx="2048896" cy="2215991"/>
              <a:chOff x="2714773" y="4686300"/>
              <a:chExt cx="2048896" cy="2215991"/>
            </a:xfrm>
          </p:grpSpPr>
          <p:sp>
            <p:nvSpPr>
              <p:cNvPr id="29" name="TextBox 28">
                <a:extLst>
                  <a:ext uri="{FF2B5EF4-FFF2-40B4-BE49-F238E27FC236}">
                    <a16:creationId xmlns:a16="http://schemas.microsoft.com/office/drawing/2014/main" xmlns="" id="{B04F1741-0D5C-448A-8EF3-331F2881CB8E}"/>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a.</a:t>
                </a:r>
              </a:p>
            </p:txBody>
          </p:sp>
          <p:pic>
            <p:nvPicPr>
              <p:cNvPr id="28" name="Picture 27">
                <a:extLst>
                  <a:ext uri="{FF2B5EF4-FFF2-40B4-BE49-F238E27FC236}">
                    <a16:creationId xmlns:a16="http://schemas.microsoft.com/office/drawing/2014/main" xmlns="" id="{90A1DEB5-E8C9-438A-A97B-DBF541FBB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4773" y="4913144"/>
                <a:ext cx="868317" cy="868317"/>
              </a:xfrm>
              <a:prstGeom prst="rect">
                <a:avLst/>
              </a:prstGeom>
            </p:spPr>
          </p:pic>
        </p:grpSp>
        <p:sp>
          <p:nvSpPr>
            <p:cNvPr id="37" name="Hexagon 36">
              <a:extLst>
                <a:ext uri="{FF2B5EF4-FFF2-40B4-BE49-F238E27FC236}">
                  <a16:creationId xmlns:a16="http://schemas.microsoft.com/office/drawing/2014/main" xmlns="" id="{8D4080C3-339D-42AD-BA6C-E3492C3D2014}"/>
                </a:ext>
              </a:extLst>
            </p:cNvPr>
            <p:cNvSpPr/>
            <p:nvPr/>
          </p:nvSpPr>
          <p:spPr>
            <a:xfrm>
              <a:off x="3539101" y="4291013"/>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D322734-EA64-4037-A7A0-282B6367F8A1}"/>
              </a:ext>
            </a:extLst>
          </p:cNvPr>
          <p:cNvGrpSpPr/>
          <p:nvPr/>
        </p:nvGrpSpPr>
        <p:grpSpPr>
          <a:xfrm>
            <a:off x="7287649" y="5594509"/>
            <a:ext cx="3940981" cy="2215991"/>
            <a:chOff x="3556935" y="6000573"/>
            <a:chExt cx="3940981" cy="2215991"/>
          </a:xfrm>
        </p:grpSpPr>
        <p:grpSp>
          <p:nvGrpSpPr>
            <p:cNvPr id="31" name="Group 30">
              <a:extLst>
                <a:ext uri="{FF2B5EF4-FFF2-40B4-BE49-F238E27FC236}">
                  <a16:creationId xmlns:a16="http://schemas.microsoft.com/office/drawing/2014/main" xmlns="" id="{254BA785-6285-42EF-B190-940303FFFE04}"/>
                </a:ext>
              </a:extLst>
            </p:cNvPr>
            <p:cNvGrpSpPr/>
            <p:nvPr/>
          </p:nvGrpSpPr>
          <p:grpSpPr>
            <a:xfrm>
              <a:off x="3556935" y="6000573"/>
              <a:ext cx="2048896" cy="2215991"/>
              <a:chOff x="2714773" y="4686300"/>
              <a:chExt cx="2048896" cy="2215991"/>
            </a:xfrm>
          </p:grpSpPr>
          <p:sp>
            <p:nvSpPr>
              <p:cNvPr id="32" name="TextBox 31">
                <a:extLst>
                  <a:ext uri="{FF2B5EF4-FFF2-40B4-BE49-F238E27FC236}">
                    <a16:creationId xmlns:a16="http://schemas.microsoft.com/office/drawing/2014/main" xmlns="" id="{A9A8D484-FD6E-494A-AE2C-76034DB81DC2}"/>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b.</a:t>
                </a:r>
              </a:p>
            </p:txBody>
          </p:sp>
          <p:pic>
            <p:nvPicPr>
              <p:cNvPr id="33" name="Picture 32">
                <a:extLst>
                  <a:ext uri="{FF2B5EF4-FFF2-40B4-BE49-F238E27FC236}">
                    <a16:creationId xmlns:a16="http://schemas.microsoft.com/office/drawing/2014/main" xmlns="" id="{11407698-4F1F-4C5E-955F-48F3A77B6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8" name="Hexagon 37">
              <a:extLst>
                <a:ext uri="{FF2B5EF4-FFF2-40B4-BE49-F238E27FC236}">
                  <a16:creationId xmlns:a16="http://schemas.microsoft.com/office/drawing/2014/main" xmlns="" id="{508FFC93-BC6C-4F69-89E2-452A89D2FCF6}"/>
                </a:ext>
              </a:extLst>
            </p:cNvPr>
            <p:cNvSpPr/>
            <p:nvPr/>
          </p:nvSpPr>
          <p:spPr>
            <a:xfrm>
              <a:off x="5431186" y="6256082"/>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AB0C661D-55C7-48F1-9D12-6583625E856A}"/>
              </a:ext>
            </a:extLst>
          </p:cNvPr>
          <p:cNvGrpSpPr/>
          <p:nvPr/>
        </p:nvGrpSpPr>
        <p:grpSpPr>
          <a:xfrm>
            <a:off x="13007070" y="5594509"/>
            <a:ext cx="4183385" cy="2215991"/>
            <a:chOff x="5206616" y="7965642"/>
            <a:chExt cx="4183385" cy="2215991"/>
          </a:xfrm>
        </p:grpSpPr>
        <p:grpSp>
          <p:nvGrpSpPr>
            <p:cNvPr id="34" name="Group 33">
              <a:extLst>
                <a:ext uri="{FF2B5EF4-FFF2-40B4-BE49-F238E27FC236}">
                  <a16:creationId xmlns:a16="http://schemas.microsoft.com/office/drawing/2014/main" xmlns="" id="{34CC3F3F-4383-4197-B698-973EBFBF8DC6}"/>
                </a:ext>
              </a:extLst>
            </p:cNvPr>
            <p:cNvGrpSpPr/>
            <p:nvPr/>
          </p:nvGrpSpPr>
          <p:grpSpPr>
            <a:xfrm>
              <a:off x="5206616" y="7965642"/>
              <a:ext cx="2048896" cy="2215991"/>
              <a:chOff x="2714773" y="4686300"/>
              <a:chExt cx="2048896" cy="2215991"/>
            </a:xfrm>
          </p:grpSpPr>
          <p:sp>
            <p:nvSpPr>
              <p:cNvPr id="35" name="TextBox 34">
                <a:extLst>
                  <a:ext uri="{FF2B5EF4-FFF2-40B4-BE49-F238E27FC236}">
                    <a16:creationId xmlns:a16="http://schemas.microsoft.com/office/drawing/2014/main" xmlns="" id="{7303ECCA-7901-441A-9466-5DECA9C36D8C}"/>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c.</a:t>
                </a:r>
              </a:p>
            </p:txBody>
          </p:sp>
          <p:pic>
            <p:nvPicPr>
              <p:cNvPr id="36" name="Picture 35">
                <a:extLst>
                  <a:ext uri="{FF2B5EF4-FFF2-40B4-BE49-F238E27FC236}">
                    <a16:creationId xmlns:a16="http://schemas.microsoft.com/office/drawing/2014/main" xmlns="" id="{6292EAA3-8238-4431-965B-ED853CA7F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9" name="Hexagon 38">
              <a:extLst>
                <a:ext uri="{FF2B5EF4-FFF2-40B4-BE49-F238E27FC236}">
                  <a16:creationId xmlns:a16="http://schemas.microsoft.com/office/drawing/2014/main" xmlns="" id="{C307FC84-AE33-49CD-A572-F3A6770CE8BF}"/>
                </a:ext>
              </a:extLst>
            </p:cNvPr>
            <p:cNvSpPr/>
            <p:nvPr/>
          </p:nvSpPr>
          <p:spPr>
            <a:xfrm>
              <a:off x="7323271" y="8221151"/>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647CB5C7-981D-4077-9083-A2797275A98F}"/>
              </a:ext>
            </a:extLst>
          </p:cNvPr>
          <p:cNvSpPr txBox="1"/>
          <p:nvPr/>
        </p:nvSpPr>
        <p:spPr>
          <a:xfrm>
            <a:off x="3643197" y="5771480"/>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6</a:t>
            </a:r>
          </a:p>
        </p:txBody>
      </p:sp>
      <p:sp>
        <p:nvSpPr>
          <p:cNvPr id="44" name="TextBox 43">
            <a:extLst>
              <a:ext uri="{FF2B5EF4-FFF2-40B4-BE49-F238E27FC236}">
                <a16:creationId xmlns:a16="http://schemas.microsoft.com/office/drawing/2014/main" xmlns="" id="{93A0D0EF-6334-4921-92D2-AF56B95BAC51}"/>
              </a:ext>
            </a:extLst>
          </p:cNvPr>
          <p:cNvSpPr txBox="1"/>
          <p:nvPr/>
        </p:nvSpPr>
        <p:spPr>
          <a:xfrm>
            <a:off x="9383585" y="5731645"/>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4</a:t>
            </a:r>
          </a:p>
        </p:txBody>
      </p:sp>
      <p:sp>
        <p:nvSpPr>
          <p:cNvPr id="45" name="TextBox 44">
            <a:extLst>
              <a:ext uri="{FF2B5EF4-FFF2-40B4-BE49-F238E27FC236}">
                <a16:creationId xmlns:a16="http://schemas.microsoft.com/office/drawing/2014/main" xmlns="" id="{4CA65D58-D38D-4A6C-AEDF-F534BC009D09}"/>
              </a:ext>
            </a:extLst>
          </p:cNvPr>
          <p:cNvSpPr txBox="1"/>
          <p:nvPr/>
        </p:nvSpPr>
        <p:spPr>
          <a:xfrm>
            <a:off x="15118758" y="5731645"/>
            <a:ext cx="1950456"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10</a:t>
            </a:r>
          </a:p>
        </p:txBody>
      </p:sp>
      <p:pic>
        <p:nvPicPr>
          <p:cNvPr id="46" name="Picture 45">
            <a:extLst>
              <a:ext uri="{FF2B5EF4-FFF2-40B4-BE49-F238E27FC236}">
                <a16:creationId xmlns:a16="http://schemas.microsoft.com/office/drawing/2014/main" xmlns="" id="{CABE4FD2-E6F4-4846-B1F9-BFAD58D3C9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6388469" y="30363"/>
            <a:ext cx="1874575" cy="1882906"/>
          </a:xfrm>
          <a:prstGeom prst="rect">
            <a:avLst/>
          </a:prstGeom>
        </p:spPr>
      </p:pic>
      <p:pic>
        <p:nvPicPr>
          <p:cNvPr id="47" name="Picture 46">
            <a:extLst>
              <a:ext uri="{FF2B5EF4-FFF2-40B4-BE49-F238E27FC236}">
                <a16:creationId xmlns:a16="http://schemas.microsoft.com/office/drawing/2014/main" xmlns="" id="{72477665-1991-477B-92C8-055650CA89FB}"/>
              </a:ext>
            </a:extLst>
          </p:cNvPr>
          <p:cNvPicPr>
            <a:picLocks noChangeAspect="1"/>
          </p:cNvPicPr>
          <p:nvPr/>
        </p:nvPicPr>
        <p:blipFill rotWithShape="1">
          <a:blip r:embed="rId13">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7734300"/>
            <a:ext cx="2628603" cy="2916318"/>
          </a:xfrm>
          <a:prstGeom prst="rect">
            <a:avLst/>
          </a:prstGeom>
        </p:spPr>
      </p:pic>
      <p:pic>
        <p:nvPicPr>
          <p:cNvPr id="48" name="Picture 13">
            <a:extLst>
              <a:ext uri="{FF2B5EF4-FFF2-40B4-BE49-F238E27FC236}">
                <a16:creationId xmlns:a16="http://schemas.microsoft.com/office/drawing/2014/main" xmlns="" id="{866DFAE0-392C-4927-8B5C-B084A86452D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344" b="50381"/>
          <a:stretch>
            <a:fillRect/>
          </a:stretch>
        </p:blipFill>
        <p:spPr>
          <a:xfrm rot="16200000">
            <a:off x="840850" y="7514290"/>
            <a:ext cx="842624" cy="1041068"/>
          </a:xfrm>
          <a:prstGeom prst="rect">
            <a:avLst/>
          </a:prstGeom>
        </p:spPr>
      </p:pic>
      <p:pic>
        <p:nvPicPr>
          <p:cNvPr id="49" name="y2mate.com - Alarm Clock Bell Sound Effect_smOywWXIxC8">
            <a:hlinkClick r:id="" action="ppaction://media"/>
            <a:extLst>
              <a:ext uri="{FF2B5EF4-FFF2-40B4-BE49-F238E27FC236}">
                <a16:creationId xmlns:a16="http://schemas.microsoft.com/office/drawing/2014/main" xmlns="" id="{A3B86E77-8927-4B3D-94F1-690D262942B6}"/>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6"/>
          <a:stretch>
            <a:fillRect/>
          </a:stretch>
        </p:blipFill>
        <p:spPr>
          <a:xfrm>
            <a:off x="661514" y="8674487"/>
            <a:ext cx="986560" cy="909748"/>
          </a:xfrm>
          <a:prstGeom prst="rect">
            <a:avLst/>
          </a:prstGeom>
        </p:spPr>
      </p:pic>
      <p:sp>
        <p:nvSpPr>
          <p:cNvPr id="50" name="Hexagon 49">
            <a:extLst>
              <a:ext uri="{FF2B5EF4-FFF2-40B4-BE49-F238E27FC236}">
                <a16:creationId xmlns:a16="http://schemas.microsoft.com/office/drawing/2014/main" xmlns="" id="{33B4A458-10D3-49E0-86B0-43479E17F6F6}"/>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51" name="1">
            <a:extLst>
              <a:ext uri="{FF2B5EF4-FFF2-40B4-BE49-F238E27FC236}">
                <a16:creationId xmlns:a16="http://schemas.microsoft.com/office/drawing/2014/main" xmlns="" id="{157764C2-FEBF-4481-B161-B7E237CD73C0}"/>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2" name="2">
            <a:extLst>
              <a:ext uri="{FF2B5EF4-FFF2-40B4-BE49-F238E27FC236}">
                <a16:creationId xmlns:a16="http://schemas.microsoft.com/office/drawing/2014/main" xmlns="" id="{7BEBCDBE-E51D-48C6-B365-12D990EF7DE3}"/>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3" name="3">
            <a:extLst>
              <a:ext uri="{FF2B5EF4-FFF2-40B4-BE49-F238E27FC236}">
                <a16:creationId xmlns:a16="http://schemas.microsoft.com/office/drawing/2014/main" xmlns="" id="{BA077623-6B87-483C-9FE0-EF2EB9F8CA29}"/>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4" name="4">
            <a:extLst>
              <a:ext uri="{FF2B5EF4-FFF2-40B4-BE49-F238E27FC236}">
                <a16:creationId xmlns:a16="http://schemas.microsoft.com/office/drawing/2014/main" xmlns="" id="{CF2D8925-73E2-43A7-B863-7D8DBE9B67A5}"/>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5" name="5">
            <a:extLst>
              <a:ext uri="{FF2B5EF4-FFF2-40B4-BE49-F238E27FC236}">
                <a16:creationId xmlns:a16="http://schemas.microsoft.com/office/drawing/2014/main" xmlns="" id="{3D3C2F0F-78C3-419F-BD30-A342341DC5D1}"/>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pic>
        <p:nvPicPr>
          <p:cNvPr id="58" name="Picture 57">
            <a:extLst>
              <a:ext uri="{FF2B5EF4-FFF2-40B4-BE49-F238E27FC236}">
                <a16:creationId xmlns:a16="http://schemas.microsoft.com/office/drawing/2014/main" xmlns="" id="{D8DF2F91-4F5F-43C2-8B92-CA6E4B488CC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0909" y="190500"/>
            <a:ext cx="2026784" cy="2026784"/>
          </a:xfrm>
          <a:prstGeom prst="rect">
            <a:avLst/>
          </a:prstGeom>
        </p:spPr>
      </p:pic>
      <p:sp>
        <p:nvSpPr>
          <p:cNvPr id="56" name="Rectangle: Rounded Corners 55">
            <a:extLst>
              <a:ext uri="{FF2B5EF4-FFF2-40B4-BE49-F238E27FC236}">
                <a16:creationId xmlns:a16="http://schemas.microsoft.com/office/drawing/2014/main" xmlns="" id="{5EBA1E7A-2F98-4ACC-9793-03B43CFB1CDE}"/>
              </a:ext>
            </a:extLst>
          </p:cNvPr>
          <p:cNvSpPr/>
          <p:nvPr/>
        </p:nvSpPr>
        <p:spPr>
          <a:xfrm>
            <a:off x="5486400" y="2828927"/>
            <a:ext cx="3733800" cy="1704973"/>
          </a:xfrm>
          <a:prstGeom prst="roundRect">
            <a:avLst/>
          </a:prstGeom>
          <a:no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A9500E5F-9EEA-4967-99FA-45DC465C9303}"/>
              </a:ext>
            </a:extLst>
          </p:cNvPr>
          <p:cNvSpPr/>
          <p:nvPr/>
        </p:nvSpPr>
        <p:spPr>
          <a:xfrm>
            <a:off x="5486400" y="2828927"/>
            <a:ext cx="3733800" cy="1704973"/>
          </a:xfrm>
          <a:prstGeom prst="roundRect">
            <a:avLst/>
          </a:prstGeom>
          <a:solidFill>
            <a:schemeClr val="bg1"/>
          </a:solid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1074BC"/>
                </a:solidFill>
                <a:latin typeface="UTM Avo" panose="02040603050506020204" pitchFamily="18" charset="0"/>
              </a:rPr>
              <a:t>7</a:t>
            </a:r>
          </a:p>
        </p:txBody>
      </p:sp>
    </p:spTree>
    <p:extLst>
      <p:ext uri="{BB962C8B-B14F-4D97-AF65-F5344CB8AC3E}">
        <p14:creationId xmlns:p14="http://schemas.microsoft.com/office/powerpoint/2010/main" val="402725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7"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anim calcmode="lin" valueType="num">
                                      <p:cBhvr>
                                        <p:cTn id="47" dur="1000" fill="hold"/>
                                        <p:tgtEl>
                                          <p:spTgt spid="45"/>
                                        </p:tgtEl>
                                        <p:attrNameLst>
                                          <p:attrName>ppt_x</p:attrName>
                                        </p:attrNameLst>
                                      </p:cBhvr>
                                      <p:tavLst>
                                        <p:tav tm="0">
                                          <p:val>
                                            <p:strVal val="#ppt_x"/>
                                          </p:val>
                                        </p:tav>
                                        <p:tav tm="100000">
                                          <p:val>
                                            <p:strVal val="#ppt_x"/>
                                          </p:val>
                                        </p:tav>
                                      </p:tavLst>
                                    </p:anim>
                                    <p:anim calcmode="lin" valueType="num">
                                      <p:cBhvr>
                                        <p:cTn id="4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000"/>
                                        <p:tgtEl>
                                          <p:spTgt spid="48"/>
                                        </p:tgtEl>
                                      </p:cBhvr>
                                    </p:animEffect>
                                    <p:anim calcmode="lin" valueType="num">
                                      <p:cBhvr>
                                        <p:cTn id="59" dur="1000" fill="hold"/>
                                        <p:tgtEl>
                                          <p:spTgt spid="48"/>
                                        </p:tgtEl>
                                        <p:attrNameLst>
                                          <p:attrName>ppt_x</p:attrName>
                                        </p:attrNameLst>
                                      </p:cBhvr>
                                      <p:tavLst>
                                        <p:tav tm="0">
                                          <p:val>
                                            <p:strVal val="#ppt_x"/>
                                          </p:val>
                                        </p:tav>
                                        <p:tav tm="100000">
                                          <p:val>
                                            <p:strVal val="#ppt_x"/>
                                          </p:val>
                                        </p:tav>
                                      </p:tavLst>
                                    </p:anim>
                                    <p:anim calcmode="lin" valueType="num">
                                      <p:cBhvr>
                                        <p:cTn id="60" dur="1000" fill="hold"/>
                                        <p:tgtEl>
                                          <p:spTgt spid="48"/>
                                        </p:tgtEl>
                                        <p:attrNameLst>
                                          <p:attrName>ppt_y</p:attrName>
                                        </p:attrNameLst>
                                      </p:cBhvr>
                                      <p:tavLst>
                                        <p:tav tm="0">
                                          <p:val>
                                            <p:strVal val="#ppt_y+.1"/>
                                          </p:val>
                                        </p:tav>
                                        <p:tav tm="100000">
                                          <p:val>
                                            <p:strVal val="#ppt_y"/>
                                          </p:val>
                                        </p:tav>
                                      </p:tavLst>
                                    </p:anim>
                                  </p:childTnLst>
                                </p:cTn>
                              </p:par>
                              <p:par>
                                <p:cTn id="61" presetID="10" presetClass="entr" presetSubtype="0" fill="hold" grpId="1"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childTnLst>
                          </p:cTn>
                        </p:par>
                        <p:par>
                          <p:cTn id="82" fill="hold">
                            <p:stCondLst>
                              <p:cond delay="1000"/>
                            </p:stCondLst>
                            <p:childTnLst>
                              <p:par>
                                <p:cTn id="83" presetID="22" presetClass="exit" presetSubtype="4" fill="hold" grpId="0" nodeType="afterEffect">
                                  <p:stCondLst>
                                    <p:cond delay="1000"/>
                                  </p:stCondLst>
                                  <p:childTnLst>
                                    <p:animEffect transition="out" filter="wipe(down)">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6" fill="hold">
                            <p:stCondLst>
                              <p:cond delay="2500"/>
                            </p:stCondLst>
                            <p:childTnLst>
                              <p:par>
                                <p:cTn id="87" presetID="22" presetClass="exit" presetSubtype="4" fill="hold" grpId="0" nodeType="afterEffect">
                                  <p:stCondLst>
                                    <p:cond delay="1000"/>
                                  </p:stCondLst>
                                  <p:childTnLst>
                                    <p:animEffect transition="out" filter="wipe(down)">
                                      <p:cBhvr>
                                        <p:cTn id="88" dur="500"/>
                                        <p:tgtEl>
                                          <p:spTgt spid="54"/>
                                        </p:tgtEl>
                                      </p:cBhvr>
                                    </p:animEffect>
                                    <p:set>
                                      <p:cBhvr>
                                        <p:cTn id="8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childTnLst>
                          </p:cTn>
                        </p:par>
                        <p:par>
                          <p:cTn id="90" fill="hold">
                            <p:stCondLst>
                              <p:cond delay="4000"/>
                            </p:stCondLst>
                            <p:childTnLst>
                              <p:par>
                                <p:cTn id="91" presetID="22" presetClass="exit" presetSubtype="4" fill="hold" grpId="0" nodeType="afterEffect">
                                  <p:stCondLst>
                                    <p:cond delay="1000"/>
                                  </p:stCondLst>
                                  <p:childTnLst>
                                    <p:animEffect transition="out" filter="wipe(down)">
                                      <p:cBhvr>
                                        <p:cTn id="92" dur="500"/>
                                        <p:tgtEl>
                                          <p:spTgt spid="53"/>
                                        </p:tgtEl>
                                      </p:cBhvr>
                                    </p:animEffect>
                                    <p:set>
                                      <p:cBhvr>
                                        <p:cTn id="93"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childTnLst>
                          </p:cTn>
                        </p:par>
                        <p:par>
                          <p:cTn id="94" fill="hold">
                            <p:stCondLst>
                              <p:cond delay="5500"/>
                            </p:stCondLst>
                            <p:childTnLst>
                              <p:par>
                                <p:cTn id="95" presetID="22" presetClass="exit" presetSubtype="4" fill="hold" grpId="0" nodeType="afterEffect">
                                  <p:stCondLst>
                                    <p:cond delay="1000"/>
                                  </p:stCondLst>
                                  <p:childTnLst>
                                    <p:animEffect transition="out" filter="wipe(down)">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lick.wav"/>
                                        </p:tgtEl>
                                      </p:cMediaNode>
                                    </p:audio>
                                  </p:subTnLst>
                                </p:cTn>
                              </p:par>
                            </p:childTnLst>
                          </p:cTn>
                        </p:par>
                        <p:par>
                          <p:cTn id="98" fill="hold">
                            <p:stCondLst>
                              <p:cond delay="7000"/>
                            </p:stCondLst>
                            <p:childTnLst>
                              <p:par>
                                <p:cTn id="99" presetID="22" presetClass="exit" presetSubtype="4" fill="hold" grpId="0" nodeType="afterEffect">
                                  <p:stCondLst>
                                    <p:cond delay="1000"/>
                                  </p:stCondLst>
                                  <p:childTnLst>
                                    <p:animEffect transition="out" filter="wipe(down)">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click.wav"/>
                                        </p:tgtEl>
                                      </p:cMediaNode>
                                    </p:audio>
                                  </p:subTnLst>
                                </p:cTn>
                              </p:par>
                            </p:childTnLst>
                          </p:cTn>
                        </p:par>
                        <p:par>
                          <p:cTn id="102" fill="hold">
                            <p:stCondLst>
                              <p:cond delay="8500"/>
                            </p:stCondLst>
                            <p:childTnLst>
                              <p:par>
                                <p:cTn id="103" presetID="32" presetClass="emph" presetSubtype="0" repeatCount="indefinite" fill="hold" grpId="0" nodeType="afterEffect">
                                  <p:stCondLst>
                                    <p:cond delay="1000"/>
                                  </p:stCondLst>
                                  <p:endCondLst>
                                    <p:cond evt="onNext" delay="0">
                                      <p:tgtEl>
                                        <p:sldTgt/>
                                      </p:tgtEl>
                                    </p:cond>
                                  </p:endCondLst>
                                  <p:childTnLst>
                                    <p:animRot by="120000">
                                      <p:cBhvr>
                                        <p:cTn id="104" dur="100" fill="hold">
                                          <p:stCondLst>
                                            <p:cond delay="0"/>
                                          </p:stCondLst>
                                        </p:cTn>
                                        <p:tgtEl>
                                          <p:spTgt spid="50"/>
                                        </p:tgtEl>
                                        <p:attrNameLst>
                                          <p:attrName>r</p:attrName>
                                        </p:attrNameLst>
                                      </p:cBhvr>
                                    </p:animRot>
                                    <p:animRot by="-240000">
                                      <p:cBhvr>
                                        <p:cTn id="105" dur="200" fill="hold">
                                          <p:stCondLst>
                                            <p:cond delay="200"/>
                                          </p:stCondLst>
                                        </p:cTn>
                                        <p:tgtEl>
                                          <p:spTgt spid="50"/>
                                        </p:tgtEl>
                                        <p:attrNameLst>
                                          <p:attrName>r</p:attrName>
                                        </p:attrNameLst>
                                      </p:cBhvr>
                                    </p:animRot>
                                    <p:animRot by="240000">
                                      <p:cBhvr>
                                        <p:cTn id="106" dur="200" fill="hold">
                                          <p:stCondLst>
                                            <p:cond delay="400"/>
                                          </p:stCondLst>
                                        </p:cTn>
                                        <p:tgtEl>
                                          <p:spTgt spid="50"/>
                                        </p:tgtEl>
                                        <p:attrNameLst>
                                          <p:attrName>r</p:attrName>
                                        </p:attrNameLst>
                                      </p:cBhvr>
                                    </p:animRot>
                                    <p:animRot by="-240000">
                                      <p:cBhvr>
                                        <p:cTn id="107" dur="200" fill="hold">
                                          <p:stCondLst>
                                            <p:cond delay="600"/>
                                          </p:stCondLst>
                                        </p:cTn>
                                        <p:tgtEl>
                                          <p:spTgt spid="50"/>
                                        </p:tgtEl>
                                        <p:attrNameLst>
                                          <p:attrName>r</p:attrName>
                                        </p:attrNameLst>
                                      </p:cBhvr>
                                    </p:animRot>
                                    <p:animRot by="120000">
                                      <p:cBhvr>
                                        <p:cTn id="108" dur="200" fill="hold">
                                          <p:stCondLst>
                                            <p:cond delay="800"/>
                                          </p:stCondLst>
                                        </p:cTn>
                                        <p:tgtEl>
                                          <p:spTgt spid="50"/>
                                        </p:tgtEl>
                                        <p:attrNameLst>
                                          <p:attrName>r</p:attrName>
                                        </p:attrNameLst>
                                      </p:cBhvr>
                                    </p:animRot>
                                  </p:childTnLst>
                                </p:cTn>
                              </p:par>
                              <p:par>
                                <p:cTn id="109" presetID="1" presetClass="mediacall" presetSubtype="0" fill="hold" nodeType="withEffect">
                                  <p:stCondLst>
                                    <p:cond delay="1000"/>
                                  </p:stCondLst>
                                  <p:childTnLst>
                                    <p:cmd type="call" cmd="playFrom(0.0)">
                                      <p:cBhvr>
                                        <p:cTn id="110" dur="1000" fill="hold"/>
                                        <p:tgtEl>
                                          <p:spTgt spid="49"/>
                                        </p:tgtEl>
                                      </p:cBhvr>
                                    </p:cmd>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9.72222E-7 -4.44444E-6 L 9.72222E-7 0.00016 C -0.00582 -0.00077 -0.01163 -0.00216 -0.01745 -0.00216 C -0.02448 -0.00185 -0.0316 -0.00092 -0.03846 0.00201 C -0.05339 0.00834 -0.06033 0.01451 -0.07214 0.02686 C -0.0763 0.03118 -0.08186 0.03627 -0.08498 0.04352 C -0.08629 0.04692 -0.08724 0.05062 -0.08846 0.05402 C -0.08872 0.0571 -0.0908 0.08303 -0.09071 0.08504 C -0.09045 0.09615 -0.09002 0.10757 -0.08846 0.11837 C -0.08767 0.12392 -0.08542 0.12825 -0.08377 0.13287 C -0.08229 0.13704 -0.08108 0.14183 -0.07917 0.14537 C -0.07413 0.15417 -0.06476 0.16513 -0.05816 0.17037 C -0.05486 0.173 -0.05122 0.17439 -0.04774 0.17655 C -0.03611 0.175 -0.02439 0.17547 -0.01285 0.17238 C -0.0112 0.17192 -0.00955 0.16914 -0.00938 0.16605 C -0.00929 0.16482 -0.00833 0.14028 -0.01285 0.13504 C -0.01415 0.13334 -0.01597 0.13349 -0.01745 0.13287 L -0.02795 0.12871 C -0.03568 0.13087 -0.04366 0.13133 -0.05122 0.13504 C -0.05391 0.13627 -0.05599 0.14013 -0.05816 0.14321 C -0.06389 0.15155 -0.06458 0.15525 -0.06866 0.16605 C -0.07057 0.17809 -0.07248 0.18889 -0.07335 0.20155 L -0.07448 0.22022 C -0.07405 0.23179 -0.07387 0.24368 -0.07335 0.25556 C -0.073 0.26065 -0.07162 0.26883 -0.07101 0.27408 C -0.06736 0.30355 -0.07292 0.26297 -0.06754 0.29692 C -0.06163 0.33349 -0.0684 0.2963 -0.06285 0.32608 C -0.06241 0.33226 -0.06215 0.33843 -0.06172 0.34476 C -0.06137 0.34815 -0.06059 0.35155 -0.0605 0.3551 C -0.06024 0.36683 -0.0605 0.37871 -0.0605 0.39075 " pathEditMode="relative" rAng="0" ptsTypes="AAAAAAAAAAAAAAAAAAAAAAAAAAAAAA">
                                      <p:cBhvr>
                                        <p:cTn id="114" dur="2000" fill="hold"/>
                                        <p:tgtEl>
                                          <p:spTgt spid="46"/>
                                        </p:tgtEl>
                                        <p:attrNameLst>
                                          <p:attrName>ppt_x</p:attrName>
                                          <p:attrName>ppt_y</p:attrName>
                                        </p:attrNameLst>
                                      </p:cBhvr>
                                      <p:rCtr x="-4540" y="19429"/>
                                    </p:animMotion>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barn(inVertical)">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barn(inVertical)">
                                      <p:cBhvr>
                                        <p:cTn id="124" dur="500"/>
                                        <p:tgtEl>
                                          <p:spTgt spid="5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56"/>
                                        </p:tgtEl>
                                      </p:cBhvr>
                                    </p:animEffect>
                                    <p:set>
                                      <p:cBhvr>
                                        <p:cTn id="129" dur="1" fill="hold">
                                          <p:stCondLst>
                                            <p:cond delay="499"/>
                                          </p:stCondLst>
                                        </p:cTn>
                                        <p:tgtEl>
                                          <p:spTgt spid="5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7"/>
                                        </p:tgtEl>
                                      </p:cBhvr>
                                    </p:animEffect>
                                    <p:set>
                                      <p:cBhvr>
                                        <p:cTn id="13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3" fill="hold" display="0">
                  <p:stCondLst>
                    <p:cond delay="indefinite"/>
                  </p:stCondLst>
                  <p:endCondLst>
                    <p:cond evt="onStopAudio" delay="0">
                      <p:tgtEl>
                        <p:sldTgt/>
                      </p:tgtEl>
                    </p:cond>
                  </p:endCondLst>
                </p:cTn>
                <p:tgtEl>
                  <p:spTgt spid="49"/>
                </p:tgtEl>
              </p:cMediaNode>
            </p:audio>
          </p:childTnLst>
        </p:cTn>
      </p:par>
    </p:tnLst>
    <p:bldLst>
      <p:bldP spid="2" grpId="0" animBg="1"/>
      <p:bldP spid="24" grpId="0"/>
      <p:bldP spid="43" grpId="0"/>
      <p:bldP spid="44" grpId="0"/>
      <p:bldP spid="45" grpId="0"/>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695104" y="1279112"/>
            <a:ext cx="2659447" cy="18616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86628" y="2189945"/>
            <a:ext cx="1676400" cy="19213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9282448">
            <a:off x="17565544" y="1856733"/>
            <a:ext cx="670277" cy="88586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3952496">
            <a:off x="15814458" y="3498051"/>
            <a:ext cx="963902" cy="1273930"/>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19240" y="325931"/>
            <a:ext cx="1625058" cy="1087312"/>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58103" y="1081820"/>
            <a:ext cx="1222183" cy="817752"/>
          </a:xfrm>
          <a:prstGeom prst="rect">
            <a:avLst/>
          </a:prstGeom>
        </p:spPr>
      </p:pic>
      <p:pic>
        <p:nvPicPr>
          <p:cNvPr id="27" name="Picture 24">
            <a:extLst>
              <a:ext uri="{FF2B5EF4-FFF2-40B4-BE49-F238E27FC236}">
                <a16:creationId xmlns:a16="http://schemas.microsoft.com/office/drawing/2014/main" xmlns="" id="{82235A80-D35B-4761-AEEC-5D7142CD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77400" y="563057"/>
            <a:ext cx="1222183" cy="817752"/>
          </a:xfrm>
          <a:prstGeom prst="rect">
            <a:avLst/>
          </a:prstGeom>
        </p:spPr>
      </p:pic>
      <p:pic>
        <p:nvPicPr>
          <p:cNvPr id="50" name="Picture 49">
            <a:extLst>
              <a:ext uri="{FF2B5EF4-FFF2-40B4-BE49-F238E27FC236}">
                <a16:creationId xmlns:a16="http://schemas.microsoft.com/office/drawing/2014/main" xmlns="" id="{A7145C05-19F0-4249-A92D-404624482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36" name="Picture 35">
            <a:extLst>
              <a:ext uri="{FF2B5EF4-FFF2-40B4-BE49-F238E27FC236}">
                <a16:creationId xmlns:a16="http://schemas.microsoft.com/office/drawing/2014/main" xmlns="" id="{E000432C-CFBD-44CF-8778-097538A3AA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28923" y="2813962"/>
            <a:ext cx="2223777" cy="2233660"/>
          </a:xfrm>
          <a:prstGeom prst="rect">
            <a:avLst/>
          </a:prstGeom>
        </p:spPr>
      </p:pic>
      <p:pic>
        <p:nvPicPr>
          <p:cNvPr id="37" name="Picture 36">
            <a:extLst>
              <a:ext uri="{FF2B5EF4-FFF2-40B4-BE49-F238E27FC236}">
                <a16:creationId xmlns:a16="http://schemas.microsoft.com/office/drawing/2014/main" xmlns="" id="{E6C93A0D-B8F3-4DB7-9050-C7F3B7E8B5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420424" y="2292335"/>
            <a:ext cx="1696671" cy="1704211"/>
          </a:xfrm>
          <a:prstGeom prst="rect">
            <a:avLst/>
          </a:prstGeom>
        </p:spPr>
      </p:pic>
      <p:pic>
        <p:nvPicPr>
          <p:cNvPr id="38" name="Picture 37">
            <a:extLst>
              <a:ext uri="{FF2B5EF4-FFF2-40B4-BE49-F238E27FC236}">
                <a16:creationId xmlns:a16="http://schemas.microsoft.com/office/drawing/2014/main" xmlns="" id="{474CA3F2-A7E1-488C-A678-A0B6C2CDAF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2078451" y="2050331"/>
            <a:ext cx="1696671" cy="1704211"/>
          </a:xfrm>
          <a:prstGeom prst="rect">
            <a:avLst/>
          </a:prstGeom>
        </p:spPr>
      </p:pic>
      <p:pic>
        <p:nvPicPr>
          <p:cNvPr id="42" name="Picture 41">
            <a:extLst>
              <a:ext uri="{FF2B5EF4-FFF2-40B4-BE49-F238E27FC236}">
                <a16:creationId xmlns:a16="http://schemas.microsoft.com/office/drawing/2014/main" xmlns="" id="{273552B2-E007-47C4-9D60-E1D61A9FA4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08270" y="5692079"/>
            <a:ext cx="3657600" cy="3657600"/>
          </a:xfrm>
          <a:prstGeom prst="rect">
            <a:avLst/>
          </a:prstGeom>
        </p:spPr>
      </p:pic>
      <p:pic>
        <p:nvPicPr>
          <p:cNvPr id="44" name="Picture 43">
            <a:extLst>
              <a:ext uri="{FF2B5EF4-FFF2-40B4-BE49-F238E27FC236}">
                <a16:creationId xmlns:a16="http://schemas.microsoft.com/office/drawing/2014/main" xmlns="" id="{15E98812-FD1C-4EB0-B61D-2BD9F5B46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77400" y="4559057"/>
            <a:ext cx="4572000" cy="4572000"/>
          </a:xfrm>
          <a:prstGeom prst="rect">
            <a:avLst/>
          </a:prstGeom>
        </p:spPr>
      </p:pic>
      <p:pic>
        <p:nvPicPr>
          <p:cNvPr id="52" name="Picture 51">
            <a:extLst>
              <a:ext uri="{FF2B5EF4-FFF2-40B4-BE49-F238E27FC236}">
                <a16:creationId xmlns:a16="http://schemas.microsoft.com/office/drawing/2014/main" xmlns="" id="{896E9025-6AB0-4D1D-8478-1814E4A5CA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87164" y="4780314"/>
            <a:ext cx="2188715" cy="3193262"/>
          </a:xfrm>
          <a:prstGeom prst="rect">
            <a:avLst/>
          </a:prstGeom>
        </p:spPr>
      </p:pic>
      <p:pic>
        <p:nvPicPr>
          <p:cNvPr id="53" name="Picture 52">
            <a:extLst>
              <a:ext uri="{FF2B5EF4-FFF2-40B4-BE49-F238E27FC236}">
                <a16:creationId xmlns:a16="http://schemas.microsoft.com/office/drawing/2014/main" xmlns="" id="{12B2D111-3003-40A3-8FBB-5237E2DD7218}"/>
              </a:ext>
            </a:extLst>
          </p:cNvPr>
          <p:cNvPicPr>
            <a:picLocks noChangeAspect="1"/>
          </p:cNvPicPr>
          <p:nvPr/>
        </p:nvPicPr>
        <p:blipFill>
          <a:blip r:embed="rId19">
            <a:extLst>
              <a:ext uri="{BEBA8EAE-BF5A-486C-A8C5-ECC9F3942E4B}">
                <a14:imgProps xmlns:a14="http://schemas.microsoft.com/office/drawing/2010/main">
                  <a14:imgLayer r:embed="rId14">
                    <a14:imgEffect>
                      <a14:backgroundRemoval t="8209" b="97015" l="732" r="99390">
                        <a14:foregroundMark x1="2317" y1="17537" x2="2736" y2="17757"/>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59756" y1="95522" x2="59634" y2="97015"/>
                        <a14:foregroundMark x1="78902" y1="91045" x2="92073" y2="96269"/>
                        <a14:backgroundMark x1="10854" y1="24254" x2="18171" y2="24627"/>
                        <a14:backgroundMark x1="18171" y1="24627" x2="22317" y2="24254"/>
                        <a14:backgroundMark x1="2317" y1="20896" x2="85854" y2="68284"/>
                        <a14:backgroundMark x1="86951" y1="55224" x2="96341" y2="79478"/>
                        <a14:backgroundMark x1="95366" y1="58582" x2="99756" y2="90299"/>
                        <a14:backgroundMark x1="94878" y1="84328" x2="99512" y2="93284"/>
                        <a14:backgroundMark x1="93780" y1="54851" x2="93902" y2="94030"/>
                        <a14:backgroundMark x1="93780" y1="55224" x2="93659" y2="55224"/>
                        <a14:backgroundMark x1="94024" y1="52985" x2="92561" y2="59328"/>
                        <a14:backgroundMark x1="2927" y1="16791" x2="5610" y2="16045"/>
                      </a14:backgroundRemoval>
                    </a14:imgEffect>
                  </a14:imgLayer>
                </a14:imgProps>
              </a:ext>
              <a:ext uri="{28A0092B-C50C-407E-A947-70E740481C1C}">
                <a14:useLocalDpi xmlns:a14="http://schemas.microsoft.com/office/drawing/2010/main" val="0"/>
              </a:ext>
            </a:extLst>
          </a:blip>
          <a:stretch>
            <a:fillRect/>
          </a:stretch>
        </p:blipFill>
        <p:spPr>
          <a:xfrm>
            <a:off x="22130" y="5639733"/>
            <a:ext cx="18265870" cy="4651130"/>
          </a:xfrm>
          <a:prstGeom prst="rect">
            <a:avLst/>
          </a:prstGeom>
        </p:spPr>
      </p:pic>
      <p:pic>
        <p:nvPicPr>
          <p:cNvPr id="55" name="Picture 54">
            <a:extLst>
              <a:ext uri="{FF2B5EF4-FFF2-40B4-BE49-F238E27FC236}">
                <a16:creationId xmlns:a16="http://schemas.microsoft.com/office/drawing/2014/main" xmlns="" id="{59E04E7E-1DFA-49FB-9509-A9239047F3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612" y="4749224"/>
            <a:ext cx="2438400" cy="2438400"/>
          </a:xfrm>
          <a:prstGeom prst="rect">
            <a:avLst/>
          </a:prstGeom>
        </p:spPr>
      </p:pic>
      <p:pic>
        <p:nvPicPr>
          <p:cNvPr id="18" name="Picture 17">
            <a:extLst>
              <a:ext uri="{FF2B5EF4-FFF2-40B4-BE49-F238E27FC236}">
                <a16:creationId xmlns:a16="http://schemas.microsoft.com/office/drawing/2014/main" xmlns="" id="{FE1DB8B4-8962-4DAF-8BAF-8B2DA4C2B3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5084349" y="0"/>
            <a:ext cx="1696671" cy="1704211"/>
          </a:xfrm>
          <a:prstGeom prst="rect">
            <a:avLst/>
          </a:prstGeom>
        </p:spPr>
      </p:pic>
      <p:pic>
        <p:nvPicPr>
          <p:cNvPr id="19" name="Picture 18">
            <a:extLst>
              <a:ext uri="{FF2B5EF4-FFF2-40B4-BE49-F238E27FC236}">
                <a16:creationId xmlns:a16="http://schemas.microsoft.com/office/drawing/2014/main" xmlns="" id="{9C32D8C1-DD27-476F-AEF4-9731B6DDC10F}"/>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728923" y="782741"/>
            <a:ext cx="2030601" cy="2233661"/>
          </a:xfrm>
          <a:prstGeom prst="rect">
            <a:avLst/>
          </a:prstGeom>
        </p:spPr>
      </p:pic>
    </p:spTree>
    <p:extLst>
      <p:ext uri="{BB962C8B-B14F-4D97-AF65-F5344CB8AC3E}">
        <p14:creationId xmlns:p14="http://schemas.microsoft.com/office/powerpoint/2010/main" val="160170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9"/>
                                        </p:tgtEl>
                                      </p:cBhvr>
                                    </p:animEffect>
                                    <p:animScale>
                                      <p:cBhvr>
                                        <p:cTn id="13" dur="250" autoRev="1" fill="hold"/>
                                        <p:tgtEl>
                                          <p:spTgt spid="1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9.72222E-7 1.48148E-6 L -9.72222E-7 0.00015 L -0.01163 -0.00324 C -0.01389 -0.00386 -0.01623 -0.00417 -0.01858 -0.00494 C -0.01927 -0.00509 -0.02205 -0.00725 -0.02231 -0.00741 C -0.025 -0.0088 -0.02613 -0.00895 -0.02873 -0.00972 L -0.05512 -0.00895 C -0.05929 -0.0088 -0.06354 -0.0088 -0.06762 -0.00818 C -0.06849 -0.00803 -0.06918 -0.00695 -0.06996 -0.00648 C -0.07179 -0.00556 -0.0737 -0.00494 -0.07552 -0.00401 C -0.09002 0.00308 -0.07934 -0.0017 -0.08524 0.00092 C -0.08585 0.0017 -0.08654 0.00231 -0.08706 0.00339 C -0.08854 0.00617 -0.09002 0.01049 -0.0908 0.01404 C -0.09106 0.01512 -0.09106 0.0162 -0.09123 0.01728 C -0.09141 0.01821 -0.09158 0.01898 -0.09175 0.01975 C -0.09158 0.02207 -0.09158 0.02423 -0.09123 0.02639 C -0.09071 0.02978 -0.08958 0.03241 -0.08802 0.03457 C -0.08733 0.03565 -0.08654 0.03657 -0.08568 0.03704 C -0.08455 0.03781 -0.08325 0.03765 -0.08203 0.03796 C -0.08073 0.03765 -0.07734 0.03781 -0.07595 0.03549 C -0.07561 0.03488 -0.07569 0.03379 -0.07552 0.03302 C -0.07595 0.02917 -0.07639 0.02531 -0.07691 0.02145 C -0.07778 0.01497 -0.07726 0.01574 -0.07925 0.01157 C -0.07951 0.01096 -0.07986 0.01049 -0.08012 0.00988 C -0.08108 0.00849 -0.08186 0.00663 -0.0829 0.00586 C -0.0862 0.00355 -0.08976 0.00262 -0.09314 0.00092 L -0.09635 -0.00077 C -0.09948 -0.00031 -0.11016 0.00077 -0.11441 0.00247 C -0.12014 0.00494 -0.11988 0.00617 -0.12509 0.0108 C -0.12647 0.01204 -0.12786 0.01281 -0.12925 0.01404 C -0.13568 0.02021 -0.13576 0.02052 -0.14036 0.02639 C -0.14097 0.02808 -0.14184 0.02947 -0.14219 0.03133 C -0.14279 0.03457 -0.14305 0.03781 -0.14314 0.0412 C -0.14331 0.05077 -0.14305 0.05463 -0.14175 0.06265 C -0.14071 0.06883 -0.14097 0.06651 -0.13941 0.07253 C -0.13724 0.08071 -0.13672 0.08704 -0.1316 0.09383 C -0.12604 0.10123 -0.12639 0.10154 -0.11771 0.10694 C -0.11467 0.10895 -0.11146 0.10957 -0.10842 0.11111 C -0.10573 0.11234 -0.10321 0.11404 -0.10052 0.11528 C -0.09965 0.11558 -0.0987 0.11574 -0.09774 0.11605 C -0.09444 0.11728 -0.08689 0.12006 -0.08385 0.12176 C -0.08055 0.12361 -0.07795 0.12608 -0.07509 0.12917 C -0.07396 0.1304 -0.06823 0.13673 -0.06675 0.13904 C -0.0612 0.14768 -0.06467 0.14521 -0.0612 0.14738 C -0.06068 0.14892 -0.06033 0.15062 -0.05981 0.15231 C -0.05955 0.15293 -0.05911 0.15324 -0.05885 0.15386 C -0.05825 0.15555 -0.05755 0.15849 -0.05746 0.16049 C -0.05738 0.16342 -0.05746 0.16651 -0.05746 0.1696 " pathEditMode="relative" rAng="0" ptsTypes="AAAAAAAAAAAAAAAAAAAAAAAAAAAAAAAAAAAAAAAAAAAAAAAA">
                                      <p:cBhvr>
                                        <p:cTn id="17" dur="2000" fill="hold"/>
                                        <p:tgtEl>
                                          <p:spTgt spid="38"/>
                                        </p:tgtEl>
                                        <p:attrNameLst>
                                          <p:attrName>ppt_x</p:attrName>
                                          <p:attrName>ppt_y</p:attrName>
                                        </p:attrNameLst>
                                      </p:cBhvr>
                                      <p:rCtr x="-7161" y="79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C5503D24-0E61-42C6-8680-5819FF9E109F}"/>
              </a:ext>
            </a:extLst>
          </p:cNvPr>
          <p:cNvGrpSpPr/>
          <p:nvPr/>
        </p:nvGrpSpPr>
        <p:grpSpPr>
          <a:xfrm>
            <a:off x="2869131" y="218508"/>
            <a:ext cx="4443225" cy="2026784"/>
            <a:chOff x="3481575" y="601844"/>
            <a:chExt cx="3410323" cy="1463040"/>
          </a:xfrm>
        </p:grpSpPr>
        <p:grpSp>
          <p:nvGrpSpPr>
            <p:cNvPr id="5" name="Group 4">
              <a:extLst>
                <a:ext uri="{FF2B5EF4-FFF2-40B4-BE49-F238E27FC236}">
                  <a16:creationId xmlns:a16="http://schemas.microsoft.com/office/drawing/2014/main" xmlns="" id="{E5464553-B57D-48D2-B89C-A1201C5B4CD9}"/>
                </a:ext>
              </a:extLst>
            </p:cNvPr>
            <p:cNvGrpSpPr/>
            <p:nvPr/>
          </p:nvGrpSpPr>
          <p:grpSpPr>
            <a:xfrm>
              <a:off x="3481575" y="601844"/>
              <a:ext cx="3410323" cy="1463040"/>
              <a:chOff x="918208" y="-1333042"/>
              <a:chExt cx="5126734" cy="2103120"/>
            </a:xfrm>
          </p:grpSpPr>
          <p:pic>
            <p:nvPicPr>
              <p:cNvPr id="10" name="Picture 9">
                <a:extLst>
                  <a:ext uri="{FF2B5EF4-FFF2-40B4-BE49-F238E27FC236}">
                    <a16:creationId xmlns:a16="http://schemas.microsoft.com/office/drawing/2014/main" xmlns="" id="{1507A8D6-5694-43DE-9758-A3098D1CAAF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4CE1EA7C-71E7-4CA7-857E-28F47C0A1F4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DA520B1F-E3AF-4848-B345-E371ACD220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grpSp>
        <p:sp>
          <p:nvSpPr>
            <p:cNvPr id="6" name="TextBox 5">
              <a:extLst>
                <a:ext uri="{FF2B5EF4-FFF2-40B4-BE49-F238E27FC236}">
                  <a16:creationId xmlns:a16="http://schemas.microsoft.com/office/drawing/2014/main" xmlns="" id="{ECC166C3-486C-434C-AF3B-C7FCF16D506F}"/>
                </a:ext>
              </a:extLst>
            </p:cNvPr>
            <p:cNvSpPr txBox="1"/>
            <p:nvPr/>
          </p:nvSpPr>
          <p:spPr>
            <a:xfrm>
              <a:off x="3757734" y="864453"/>
              <a:ext cx="672873" cy="866461"/>
            </a:xfrm>
            <a:prstGeom prst="rect">
              <a:avLst/>
            </a:prstGeom>
            <a:noFill/>
          </p:spPr>
          <p:txBody>
            <a:bodyPr wrap="square" rtlCol="0">
              <a:spAutoFit/>
            </a:bodyPr>
            <a:lstStyle/>
            <a:p>
              <a:pPr algn="ctr"/>
              <a:r>
                <a:rPr lang="en-US" sz="7200" b="1">
                  <a:latin typeface="UTM Avo" panose="02040603050506020204" pitchFamily="18" charset="0"/>
                </a:rPr>
                <a:t>&gt;</a:t>
              </a:r>
            </a:p>
          </p:txBody>
        </p:sp>
        <p:sp>
          <p:nvSpPr>
            <p:cNvPr id="8" name="TextBox 7">
              <a:extLst>
                <a:ext uri="{FF2B5EF4-FFF2-40B4-BE49-F238E27FC236}">
                  <a16:creationId xmlns:a16="http://schemas.microsoft.com/office/drawing/2014/main" xmlns="" id="{78CAC5A0-19E8-4956-9ED9-65C194983AB7}"/>
                </a:ext>
              </a:extLst>
            </p:cNvPr>
            <p:cNvSpPr txBox="1"/>
            <p:nvPr/>
          </p:nvSpPr>
          <p:spPr>
            <a:xfrm>
              <a:off x="4868969" y="864453"/>
              <a:ext cx="672873" cy="866461"/>
            </a:xfrm>
            <a:prstGeom prst="rect">
              <a:avLst/>
            </a:prstGeom>
            <a:noFill/>
          </p:spPr>
          <p:txBody>
            <a:bodyPr wrap="square" rtlCol="0">
              <a:spAutoFit/>
            </a:bodyPr>
            <a:lstStyle/>
            <a:p>
              <a:pPr algn="ctr"/>
              <a:r>
                <a:rPr lang="en-US" sz="7200" b="1">
                  <a:latin typeface="UTM Avo" panose="02040603050506020204" pitchFamily="18" charset="0"/>
                </a:rPr>
                <a:t>=</a:t>
              </a:r>
            </a:p>
          </p:txBody>
        </p:sp>
        <p:sp>
          <p:nvSpPr>
            <p:cNvPr id="9" name="TextBox 8">
              <a:extLst>
                <a:ext uri="{FF2B5EF4-FFF2-40B4-BE49-F238E27FC236}">
                  <a16:creationId xmlns:a16="http://schemas.microsoft.com/office/drawing/2014/main" xmlns="" id="{4D76E197-B2CA-43D4-93BE-EAD14EF119CC}"/>
                </a:ext>
              </a:extLst>
            </p:cNvPr>
            <p:cNvSpPr txBox="1"/>
            <p:nvPr/>
          </p:nvSpPr>
          <p:spPr>
            <a:xfrm>
              <a:off x="5925997" y="856579"/>
              <a:ext cx="672873" cy="866461"/>
            </a:xfrm>
            <a:prstGeom prst="rect">
              <a:avLst/>
            </a:prstGeom>
            <a:noFill/>
          </p:spPr>
          <p:txBody>
            <a:bodyPr wrap="square" rtlCol="0">
              <a:spAutoFit/>
            </a:bodyPr>
            <a:lstStyle/>
            <a:p>
              <a:pPr algn="ctr"/>
              <a:r>
                <a:rPr lang="en-US" sz="7200" b="1">
                  <a:latin typeface="UTM Avo" panose="02040603050506020204" pitchFamily="18" charset="0"/>
                </a:rPr>
                <a:t>&lt;</a:t>
              </a:r>
            </a:p>
          </p:txBody>
        </p:sp>
      </p:grpSp>
      <p:pic>
        <p:nvPicPr>
          <p:cNvPr id="16" name="Picture 15">
            <a:extLst>
              <a:ext uri="{FF2B5EF4-FFF2-40B4-BE49-F238E27FC236}">
                <a16:creationId xmlns:a16="http://schemas.microsoft.com/office/drawing/2014/main" xmlns="" id="{D0FEDFDB-90E3-4669-97EB-92E6058DA4F8}"/>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7769117" y="1821027"/>
            <a:ext cx="2931443" cy="3252305"/>
          </a:xfrm>
          <a:prstGeom prst="rect">
            <a:avLst/>
          </a:prstGeom>
        </p:spPr>
      </p:pic>
      <p:pic>
        <p:nvPicPr>
          <p:cNvPr id="17" name="Picture 16">
            <a:extLst>
              <a:ext uri="{FF2B5EF4-FFF2-40B4-BE49-F238E27FC236}">
                <a16:creationId xmlns:a16="http://schemas.microsoft.com/office/drawing/2014/main" xmlns="" id="{26E8BEF6-8C43-4F38-9768-E1FF81C0E091}"/>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0542871" y="1821027"/>
            <a:ext cx="5384880" cy="3252305"/>
          </a:xfrm>
          <a:prstGeom prst="rect">
            <a:avLst/>
          </a:prstGeom>
        </p:spPr>
      </p:pic>
      <p:sp>
        <p:nvSpPr>
          <p:cNvPr id="18" name="TextBox 17">
            <a:extLst>
              <a:ext uri="{FF2B5EF4-FFF2-40B4-BE49-F238E27FC236}">
                <a16:creationId xmlns:a16="http://schemas.microsoft.com/office/drawing/2014/main" xmlns="" id="{EC619BDE-A1C4-4916-8D68-117C838B2F43}"/>
              </a:ext>
            </a:extLst>
          </p:cNvPr>
          <p:cNvSpPr txBox="1"/>
          <p:nvPr/>
        </p:nvSpPr>
        <p:spPr>
          <a:xfrm>
            <a:off x="10990496" y="2494880"/>
            <a:ext cx="4381816"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1 + 2</a:t>
            </a:r>
          </a:p>
        </p:txBody>
      </p:sp>
      <p:sp>
        <p:nvSpPr>
          <p:cNvPr id="19" name="TextBox 18">
            <a:extLst>
              <a:ext uri="{FF2B5EF4-FFF2-40B4-BE49-F238E27FC236}">
                <a16:creationId xmlns:a16="http://schemas.microsoft.com/office/drawing/2014/main" xmlns="" id="{435D9F04-3C42-44C4-A50B-4689D532F393}"/>
              </a:ext>
            </a:extLst>
          </p:cNvPr>
          <p:cNvSpPr txBox="1"/>
          <p:nvPr/>
        </p:nvSpPr>
        <p:spPr>
          <a:xfrm>
            <a:off x="8347863" y="2317909"/>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a:t>
            </a:r>
          </a:p>
        </p:txBody>
      </p:sp>
      <p:pic>
        <p:nvPicPr>
          <p:cNvPr id="20" name="Picture 19">
            <a:extLst>
              <a:ext uri="{FF2B5EF4-FFF2-40B4-BE49-F238E27FC236}">
                <a16:creationId xmlns:a16="http://schemas.microsoft.com/office/drawing/2014/main" xmlns="" id="{55245478-3B46-4F7F-AF9D-CE917B3372C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2667000" y="1821027"/>
            <a:ext cx="5259807" cy="3252305"/>
          </a:xfrm>
          <a:prstGeom prst="rect">
            <a:avLst/>
          </a:prstGeom>
        </p:spPr>
      </p:pic>
      <p:sp>
        <p:nvSpPr>
          <p:cNvPr id="15" name="TextBox 14">
            <a:extLst>
              <a:ext uri="{FF2B5EF4-FFF2-40B4-BE49-F238E27FC236}">
                <a16:creationId xmlns:a16="http://schemas.microsoft.com/office/drawing/2014/main" xmlns="" id="{CBB395D6-467D-4F3B-BFA9-DA0461198D4F}"/>
              </a:ext>
            </a:extLst>
          </p:cNvPr>
          <p:cNvSpPr txBox="1"/>
          <p:nvPr/>
        </p:nvSpPr>
        <p:spPr>
          <a:xfrm>
            <a:off x="3072254" y="2494880"/>
            <a:ext cx="450654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2 + 4</a:t>
            </a:r>
          </a:p>
        </p:txBody>
      </p:sp>
      <p:pic>
        <p:nvPicPr>
          <p:cNvPr id="24" name="Picture 23">
            <a:extLst>
              <a:ext uri="{FF2B5EF4-FFF2-40B4-BE49-F238E27FC236}">
                <a16:creationId xmlns:a16="http://schemas.microsoft.com/office/drawing/2014/main" xmlns="" id="{E67CDE8A-B830-4FE7-A13F-A25CD22F2512}"/>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7769117" y="5771634"/>
            <a:ext cx="2931443" cy="3252305"/>
          </a:xfrm>
          <a:prstGeom prst="rect">
            <a:avLst/>
          </a:prstGeom>
        </p:spPr>
      </p:pic>
      <p:pic>
        <p:nvPicPr>
          <p:cNvPr id="25" name="Picture 24">
            <a:extLst>
              <a:ext uri="{FF2B5EF4-FFF2-40B4-BE49-F238E27FC236}">
                <a16:creationId xmlns:a16="http://schemas.microsoft.com/office/drawing/2014/main" xmlns="" id="{07D61790-45FF-4A5A-9429-6C7FFB575D4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0542871" y="5771634"/>
            <a:ext cx="5384880" cy="3252305"/>
          </a:xfrm>
          <a:prstGeom prst="rect">
            <a:avLst/>
          </a:prstGeom>
        </p:spPr>
      </p:pic>
      <p:sp>
        <p:nvSpPr>
          <p:cNvPr id="26" name="TextBox 25">
            <a:extLst>
              <a:ext uri="{FF2B5EF4-FFF2-40B4-BE49-F238E27FC236}">
                <a16:creationId xmlns:a16="http://schemas.microsoft.com/office/drawing/2014/main" xmlns="" id="{35D52AA9-02B4-452F-AE83-AC70CAEF61EC}"/>
              </a:ext>
            </a:extLst>
          </p:cNvPr>
          <p:cNvSpPr txBox="1"/>
          <p:nvPr/>
        </p:nvSpPr>
        <p:spPr>
          <a:xfrm>
            <a:off x="10990496" y="6445487"/>
            <a:ext cx="4381816"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5 – 1 </a:t>
            </a:r>
          </a:p>
        </p:txBody>
      </p:sp>
      <p:sp>
        <p:nvSpPr>
          <p:cNvPr id="27" name="TextBox 26">
            <a:extLst>
              <a:ext uri="{FF2B5EF4-FFF2-40B4-BE49-F238E27FC236}">
                <a16:creationId xmlns:a16="http://schemas.microsoft.com/office/drawing/2014/main" xmlns="" id="{D2252D84-8ABD-4AB1-8C54-B47A959C12B0}"/>
              </a:ext>
            </a:extLst>
          </p:cNvPr>
          <p:cNvSpPr txBox="1"/>
          <p:nvPr/>
        </p:nvSpPr>
        <p:spPr>
          <a:xfrm>
            <a:off x="8347863" y="6268516"/>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a:t>
            </a:r>
          </a:p>
        </p:txBody>
      </p:sp>
      <p:pic>
        <p:nvPicPr>
          <p:cNvPr id="28" name="Picture 27">
            <a:extLst>
              <a:ext uri="{FF2B5EF4-FFF2-40B4-BE49-F238E27FC236}">
                <a16:creationId xmlns:a16="http://schemas.microsoft.com/office/drawing/2014/main" xmlns="" id="{9D15912B-E06A-4AD4-9327-33E5F9F156E0}"/>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2667000" y="5771634"/>
            <a:ext cx="5259807" cy="3252305"/>
          </a:xfrm>
          <a:prstGeom prst="rect">
            <a:avLst/>
          </a:prstGeom>
        </p:spPr>
      </p:pic>
      <p:sp>
        <p:nvSpPr>
          <p:cNvPr id="29" name="TextBox 28">
            <a:extLst>
              <a:ext uri="{FF2B5EF4-FFF2-40B4-BE49-F238E27FC236}">
                <a16:creationId xmlns:a16="http://schemas.microsoft.com/office/drawing/2014/main" xmlns="" id="{F9A099B5-EA55-4752-AD8B-641C604F408A}"/>
              </a:ext>
            </a:extLst>
          </p:cNvPr>
          <p:cNvSpPr txBox="1"/>
          <p:nvPr/>
        </p:nvSpPr>
        <p:spPr>
          <a:xfrm>
            <a:off x="3072254" y="6445487"/>
            <a:ext cx="450654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6 – 5</a:t>
            </a:r>
          </a:p>
        </p:txBody>
      </p:sp>
      <p:pic>
        <p:nvPicPr>
          <p:cNvPr id="30" name="Picture 29">
            <a:extLst>
              <a:ext uri="{FF2B5EF4-FFF2-40B4-BE49-F238E27FC236}">
                <a16:creationId xmlns:a16="http://schemas.microsoft.com/office/drawing/2014/main" xmlns="" id="{8E979843-3637-4995-8430-D998E7378BA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1095" y="7397786"/>
            <a:ext cx="2931443" cy="3252305"/>
          </a:xfrm>
          <a:prstGeom prst="rect">
            <a:avLst/>
          </a:prstGeom>
        </p:spPr>
      </p:pic>
      <p:pic>
        <p:nvPicPr>
          <p:cNvPr id="31" name="Picture 13">
            <a:extLst>
              <a:ext uri="{FF2B5EF4-FFF2-40B4-BE49-F238E27FC236}">
                <a16:creationId xmlns:a16="http://schemas.microsoft.com/office/drawing/2014/main" xmlns="" id="{5DA2475D-B88A-43DC-9626-9FF0E91CEA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73344" b="50381"/>
          <a:stretch>
            <a:fillRect/>
          </a:stretch>
        </p:blipFill>
        <p:spPr>
          <a:xfrm rot="16200000">
            <a:off x="737731" y="6976229"/>
            <a:ext cx="1108447" cy="1369494"/>
          </a:xfrm>
          <a:prstGeom prst="rect">
            <a:avLst/>
          </a:prstGeom>
        </p:spPr>
      </p:pic>
      <p:sp>
        <p:nvSpPr>
          <p:cNvPr id="2" name="Hexagon 1" hidden="1">
            <a:extLst>
              <a:ext uri="{FF2B5EF4-FFF2-40B4-BE49-F238E27FC236}">
                <a16:creationId xmlns:a16="http://schemas.microsoft.com/office/drawing/2014/main" xmlns="" id="{7EA094FB-1534-417B-B81A-CE197737C97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1</a:t>
            </a:r>
          </a:p>
        </p:txBody>
      </p:sp>
      <p:sp>
        <p:nvSpPr>
          <p:cNvPr id="32" name="Hexagon 31" hidden="1">
            <a:extLst>
              <a:ext uri="{FF2B5EF4-FFF2-40B4-BE49-F238E27FC236}">
                <a16:creationId xmlns:a16="http://schemas.microsoft.com/office/drawing/2014/main" xmlns="" id="{3836A043-DF22-4E07-A3F0-793AD5D5C209}"/>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2</a:t>
            </a:r>
          </a:p>
        </p:txBody>
      </p:sp>
      <p:sp>
        <p:nvSpPr>
          <p:cNvPr id="33" name="Hexagon 32" hidden="1">
            <a:extLst>
              <a:ext uri="{FF2B5EF4-FFF2-40B4-BE49-F238E27FC236}">
                <a16:creationId xmlns:a16="http://schemas.microsoft.com/office/drawing/2014/main" xmlns="" id="{EB7C6D82-20C6-409B-83E9-EAB96204124C}"/>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3</a:t>
            </a:r>
          </a:p>
        </p:txBody>
      </p:sp>
      <p:sp>
        <p:nvSpPr>
          <p:cNvPr id="34" name="Hexagon 33" hidden="1">
            <a:extLst>
              <a:ext uri="{FF2B5EF4-FFF2-40B4-BE49-F238E27FC236}">
                <a16:creationId xmlns:a16="http://schemas.microsoft.com/office/drawing/2014/main" xmlns="" id="{165E6466-06D5-46AE-B866-01FCF6B76D97}"/>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4</a:t>
            </a:r>
          </a:p>
        </p:txBody>
      </p:sp>
      <p:sp>
        <p:nvSpPr>
          <p:cNvPr id="35" name="Hexagon 34" hidden="1">
            <a:extLst>
              <a:ext uri="{FF2B5EF4-FFF2-40B4-BE49-F238E27FC236}">
                <a16:creationId xmlns:a16="http://schemas.microsoft.com/office/drawing/2014/main" xmlns="" id="{4F826410-EE2B-4CD7-8E36-6537546777F5}"/>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5</a:t>
            </a:r>
          </a:p>
        </p:txBody>
      </p:sp>
      <p:sp>
        <p:nvSpPr>
          <p:cNvPr id="36" name="Hexagon 35" hidden="1">
            <a:extLst>
              <a:ext uri="{FF2B5EF4-FFF2-40B4-BE49-F238E27FC236}">
                <a16:creationId xmlns:a16="http://schemas.microsoft.com/office/drawing/2014/main" xmlns="" id="{5DEF60CA-29F3-4C70-B9E1-2CC81AACB21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6</a:t>
            </a:r>
          </a:p>
        </p:txBody>
      </p:sp>
      <p:sp>
        <p:nvSpPr>
          <p:cNvPr id="37" name="Hexagon 36" hidden="1">
            <a:extLst>
              <a:ext uri="{FF2B5EF4-FFF2-40B4-BE49-F238E27FC236}">
                <a16:creationId xmlns:a16="http://schemas.microsoft.com/office/drawing/2014/main" xmlns="" id="{48D10F15-271F-42C3-8E4F-9036CFA77234}"/>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7</a:t>
            </a:r>
          </a:p>
        </p:txBody>
      </p:sp>
      <p:sp>
        <p:nvSpPr>
          <p:cNvPr id="38" name="Hexagon 37" hidden="1">
            <a:extLst>
              <a:ext uri="{FF2B5EF4-FFF2-40B4-BE49-F238E27FC236}">
                <a16:creationId xmlns:a16="http://schemas.microsoft.com/office/drawing/2014/main" xmlns="" id="{1B2E2739-3691-402F-91CB-3F9A200505C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8</a:t>
            </a:r>
          </a:p>
        </p:txBody>
      </p:sp>
      <p:sp>
        <p:nvSpPr>
          <p:cNvPr id="39" name="Hexagon 38" hidden="1">
            <a:extLst>
              <a:ext uri="{FF2B5EF4-FFF2-40B4-BE49-F238E27FC236}">
                <a16:creationId xmlns:a16="http://schemas.microsoft.com/office/drawing/2014/main" xmlns="" id="{FB72A7BD-EFD7-4709-A483-20BF0303FED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9</a:t>
            </a:r>
          </a:p>
        </p:txBody>
      </p:sp>
      <p:sp>
        <p:nvSpPr>
          <p:cNvPr id="40" name="Hexagon 39" hidden="1">
            <a:extLst>
              <a:ext uri="{FF2B5EF4-FFF2-40B4-BE49-F238E27FC236}">
                <a16:creationId xmlns:a16="http://schemas.microsoft.com/office/drawing/2014/main" xmlns="" id="{B11FC879-7319-4D5B-9DFA-86C140B8A41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10</a:t>
            </a:r>
          </a:p>
        </p:txBody>
      </p:sp>
      <p:sp>
        <p:nvSpPr>
          <p:cNvPr id="41" name="Hexagon 40" hidden="1">
            <a:extLst>
              <a:ext uri="{FF2B5EF4-FFF2-40B4-BE49-F238E27FC236}">
                <a16:creationId xmlns:a16="http://schemas.microsoft.com/office/drawing/2014/main" xmlns="" id="{B03A0497-9C99-4436-A44A-EFB424B9E45E}"/>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11</a:t>
            </a:r>
          </a:p>
        </p:txBody>
      </p:sp>
      <p:sp>
        <p:nvSpPr>
          <p:cNvPr id="42" name="Hexagon 41" hidden="1">
            <a:extLst>
              <a:ext uri="{FF2B5EF4-FFF2-40B4-BE49-F238E27FC236}">
                <a16:creationId xmlns:a16="http://schemas.microsoft.com/office/drawing/2014/main" xmlns="" id="{1924FF0C-1006-4DBB-8DE3-639A255545B6}"/>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12</a:t>
            </a:r>
          </a:p>
        </p:txBody>
      </p:sp>
      <p:sp>
        <p:nvSpPr>
          <p:cNvPr id="43" name="Hexagon 42" hidden="1">
            <a:extLst>
              <a:ext uri="{FF2B5EF4-FFF2-40B4-BE49-F238E27FC236}">
                <a16:creationId xmlns:a16="http://schemas.microsoft.com/office/drawing/2014/main" xmlns="" id="{0C2135A3-1431-4C46-9660-B3E76706A427}"/>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13</a:t>
            </a:r>
          </a:p>
        </p:txBody>
      </p:sp>
      <p:sp>
        <p:nvSpPr>
          <p:cNvPr id="44" name="Hexagon 43" hidden="1">
            <a:extLst>
              <a:ext uri="{FF2B5EF4-FFF2-40B4-BE49-F238E27FC236}">
                <a16:creationId xmlns:a16="http://schemas.microsoft.com/office/drawing/2014/main" xmlns="" id="{4576478B-8C8A-40E2-8215-D805D7DDD261}"/>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14</a:t>
            </a:r>
          </a:p>
        </p:txBody>
      </p:sp>
      <p:sp>
        <p:nvSpPr>
          <p:cNvPr id="45" name="Hexagon 44" hidden="1">
            <a:extLst>
              <a:ext uri="{FF2B5EF4-FFF2-40B4-BE49-F238E27FC236}">
                <a16:creationId xmlns:a16="http://schemas.microsoft.com/office/drawing/2014/main" xmlns="" id="{556946AC-0AF1-4FA8-B9E0-ABF5665EA51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15</a:t>
            </a:r>
          </a:p>
        </p:txBody>
      </p:sp>
      <p:pic>
        <p:nvPicPr>
          <p:cNvPr id="46" name="y2mate.com - Alarm Clock Bell Sound Effect_smOywWXIxC8">
            <a:hlinkClick r:id="" action="ppaction://media"/>
            <a:extLst>
              <a:ext uri="{FF2B5EF4-FFF2-40B4-BE49-F238E27FC236}">
                <a16:creationId xmlns:a16="http://schemas.microsoft.com/office/drawing/2014/main" xmlns="" id="{08DE2CD0-CC9E-49EE-ACA3-81804242F724}"/>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4"/>
          <a:stretch>
            <a:fillRect/>
          </a:stretch>
        </p:blipFill>
        <p:spPr>
          <a:xfrm>
            <a:off x="752819" y="8542278"/>
            <a:ext cx="986560" cy="909748"/>
          </a:xfrm>
          <a:prstGeom prst="rect">
            <a:avLst/>
          </a:prstGeom>
        </p:spPr>
      </p:pic>
      <p:sp>
        <p:nvSpPr>
          <p:cNvPr id="48" name="Hexagon 47">
            <a:extLst>
              <a:ext uri="{FF2B5EF4-FFF2-40B4-BE49-F238E27FC236}">
                <a16:creationId xmlns:a16="http://schemas.microsoft.com/office/drawing/2014/main" xmlns="" id="{127A74FA-0005-4054-83AC-9869155FF0F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9" name="1">
            <a:extLst>
              <a:ext uri="{FF2B5EF4-FFF2-40B4-BE49-F238E27FC236}">
                <a16:creationId xmlns:a16="http://schemas.microsoft.com/office/drawing/2014/main" xmlns="" id="{94DDA473-79C5-445C-8E81-1E2A00C9D4BA}"/>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0" name="2">
            <a:extLst>
              <a:ext uri="{FF2B5EF4-FFF2-40B4-BE49-F238E27FC236}">
                <a16:creationId xmlns:a16="http://schemas.microsoft.com/office/drawing/2014/main" xmlns="" id="{F86E5BEC-D1A0-4296-BC92-CA3549D364EF}"/>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1" name="3">
            <a:extLst>
              <a:ext uri="{FF2B5EF4-FFF2-40B4-BE49-F238E27FC236}">
                <a16:creationId xmlns:a16="http://schemas.microsoft.com/office/drawing/2014/main" xmlns="" id="{90CF092B-799F-428C-AD5A-22F5EA85474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2" name="4">
            <a:extLst>
              <a:ext uri="{FF2B5EF4-FFF2-40B4-BE49-F238E27FC236}">
                <a16:creationId xmlns:a16="http://schemas.microsoft.com/office/drawing/2014/main" xmlns="" id="{C68A3F09-0EA1-4370-A2E7-3937E3337806}"/>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3" name="5">
            <a:extLst>
              <a:ext uri="{FF2B5EF4-FFF2-40B4-BE49-F238E27FC236}">
                <a16:creationId xmlns:a16="http://schemas.microsoft.com/office/drawing/2014/main" xmlns="" id="{528B095D-F4FD-490D-BBE0-41AE3D8941A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sp>
        <p:nvSpPr>
          <p:cNvPr id="54" name="5">
            <a:extLst>
              <a:ext uri="{FF2B5EF4-FFF2-40B4-BE49-F238E27FC236}">
                <a16:creationId xmlns:a16="http://schemas.microsoft.com/office/drawing/2014/main" xmlns="" id="{12B86BFE-A7D9-49EB-84D3-15F73888E711}"/>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6</a:t>
            </a:r>
          </a:p>
        </p:txBody>
      </p:sp>
      <p:sp>
        <p:nvSpPr>
          <p:cNvPr id="55" name="5">
            <a:extLst>
              <a:ext uri="{FF2B5EF4-FFF2-40B4-BE49-F238E27FC236}">
                <a16:creationId xmlns:a16="http://schemas.microsoft.com/office/drawing/2014/main" xmlns="" id="{2E2E13AF-4050-4093-A517-741AA433DD39}"/>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7</a:t>
            </a:r>
          </a:p>
        </p:txBody>
      </p:sp>
      <p:sp>
        <p:nvSpPr>
          <p:cNvPr id="56" name="5">
            <a:extLst>
              <a:ext uri="{FF2B5EF4-FFF2-40B4-BE49-F238E27FC236}">
                <a16:creationId xmlns:a16="http://schemas.microsoft.com/office/drawing/2014/main" xmlns="" id="{9130D721-1FE2-492A-9E61-BB67E414EF57}"/>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8</a:t>
            </a:r>
          </a:p>
        </p:txBody>
      </p:sp>
      <p:sp>
        <p:nvSpPr>
          <p:cNvPr id="57" name="5">
            <a:extLst>
              <a:ext uri="{FF2B5EF4-FFF2-40B4-BE49-F238E27FC236}">
                <a16:creationId xmlns:a16="http://schemas.microsoft.com/office/drawing/2014/main" xmlns="" id="{F4B0BEC2-EE1D-48ED-8CD4-E1EA6283546D}"/>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9</a:t>
            </a:r>
          </a:p>
        </p:txBody>
      </p:sp>
      <p:sp>
        <p:nvSpPr>
          <p:cNvPr id="58" name="5">
            <a:extLst>
              <a:ext uri="{FF2B5EF4-FFF2-40B4-BE49-F238E27FC236}">
                <a16:creationId xmlns:a16="http://schemas.microsoft.com/office/drawing/2014/main" xmlns="" id="{2BE52DB0-4EFD-447E-A47F-07BB7F8F443B}"/>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10</a:t>
            </a:r>
          </a:p>
        </p:txBody>
      </p:sp>
      <p:sp>
        <p:nvSpPr>
          <p:cNvPr id="59" name="5">
            <a:extLst>
              <a:ext uri="{FF2B5EF4-FFF2-40B4-BE49-F238E27FC236}">
                <a16:creationId xmlns:a16="http://schemas.microsoft.com/office/drawing/2014/main" xmlns="" id="{89E7050A-E680-4A0D-9CBA-FEE2F6BEA8C3}"/>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11</a:t>
            </a:r>
          </a:p>
        </p:txBody>
      </p:sp>
      <p:sp>
        <p:nvSpPr>
          <p:cNvPr id="60" name="5">
            <a:extLst>
              <a:ext uri="{FF2B5EF4-FFF2-40B4-BE49-F238E27FC236}">
                <a16:creationId xmlns:a16="http://schemas.microsoft.com/office/drawing/2014/main" xmlns="" id="{25EBCC38-6B21-4E70-8081-1EC975D6E89D}"/>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12</a:t>
            </a:r>
          </a:p>
        </p:txBody>
      </p:sp>
      <p:sp>
        <p:nvSpPr>
          <p:cNvPr id="61" name="5">
            <a:extLst>
              <a:ext uri="{FF2B5EF4-FFF2-40B4-BE49-F238E27FC236}">
                <a16:creationId xmlns:a16="http://schemas.microsoft.com/office/drawing/2014/main" xmlns="" id="{352B4364-9759-402C-B318-0A207FF3BAA4}"/>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13</a:t>
            </a:r>
          </a:p>
        </p:txBody>
      </p:sp>
      <p:sp>
        <p:nvSpPr>
          <p:cNvPr id="62" name="5">
            <a:extLst>
              <a:ext uri="{FF2B5EF4-FFF2-40B4-BE49-F238E27FC236}">
                <a16:creationId xmlns:a16="http://schemas.microsoft.com/office/drawing/2014/main" xmlns="" id="{24F306D8-2B22-4594-980E-6DDABE0543B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14</a:t>
            </a:r>
          </a:p>
        </p:txBody>
      </p:sp>
      <p:sp>
        <p:nvSpPr>
          <p:cNvPr id="63" name="5">
            <a:extLst>
              <a:ext uri="{FF2B5EF4-FFF2-40B4-BE49-F238E27FC236}">
                <a16:creationId xmlns:a16="http://schemas.microsoft.com/office/drawing/2014/main" xmlns="" id="{211E4BA6-05BD-4AE9-824E-7F9E06FD4306}"/>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15</a:t>
            </a:r>
          </a:p>
        </p:txBody>
      </p:sp>
      <p:grpSp>
        <p:nvGrpSpPr>
          <p:cNvPr id="13" name="Group 12">
            <a:extLst>
              <a:ext uri="{FF2B5EF4-FFF2-40B4-BE49-F238E27FC236}">
                <a16:creationId xmlns:a16="http://schemas.microsoft.com/office/drawing/2014/main" xmlns="" id="{AC0C9BAD-0EFD-4AAB-8ADB-B2CAEB2D384E}"/>
              </a:ext>
            </a:extLst>
          </p:cNvPr>
          <p:cNvGrpSpPr/>
          <p:nvPr/>
        </p:nvGrpSpPr>
        <p:grpSpPr>
          <a:xfrm>
            <a:off x="20361447" y="172886"/>
            <a:ext cx="2931443" cy="4921009"/>
            <a:chOff x="15215746" y="2434226"/>
            <a:chExt cx="2931443" cy="4921009"/>
          </a:xfrm>
        </p:grpSpPr>
        <p:pic>
          <p:nvPicPr>
            <p:cNvPr id="69" name="Picture 68">
              <a:extLst>
                <a:ext uri="{FF2B5EF4-FFF2-40B4-BE49-F238E27FC236}">
                  <a16:creationId xmlns:a16="http://schemas.microsoft.com/office/drawing/2014/main" xmlns="" id="{A46F452A-0448-45DF-9402-49F78B8F8CE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5215746" y="4102930"/>
              <a:ext cx="2931443" cy="3252305"/>
            </a:xfrm>
            <a:prstGeom prst="rect">
              <a:avLst/>
            </a:prstGeom>
          </p:spPr>
        </p:pic>
        <p:sp>
          <p:nvSpPr>
            <p:cNvPr id="70" name="TextBox 69">
              <a:extLst>
                <a:ext uri="{FF2B5EF4-FFF2-40B4-BE49-F238E27FC236}">
                  <a16:creationId xmlns:a16="http://schemas.microsoft.com/office/drawing/2014/main" xmlns="" id="{9BE6EB2F-3E1A-4A70-9FCE-BFCA97507FAD}"/>
                </a:ext>
              </a:extLst>
            </p:cNvPr>
            <p:cNvSpPr txBox="1"/>
            <p:nvPr/>
          </p:nvSpPr>
          <p:spPr>
            <a:xfrm>
              <a:off x="15794864" y="4356928"/>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&gt;</a:t>
              </a:r>
            </a:p>
          </p:txBody>
        </p:sp>
        <p:pic>
          <p:nvPicPr>
            <p:cNvPr id="66" name="Picture 65">
              <a:extLst>
                <a:ext uri="{FF2B5EF4-FFF2-40B4-BE49-F238E27FC236}">
                  <a16:creationId xmlns:a16="http://schemas.microsoft.com/office/drawing/2014/main" xmlns="" id="{40CD21E6-F2A9-4BBC-B421-BE5F09879D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619469" y="2434226"/>
              <a:ext cx="2223777" cy="2233660"/>
            </a:xfrm>
            <a:prstGeom prst="rect">
              <a:avLst/>
            </a:prstGeom>
          </p:spPr>
        </p:pic>
      </p:grpSp>
      <p:grpSp>
        <p:nvGrpSpPr>
          <p:cNvPr id="71" name="Group 70">
            <a:extLst>
              <a:ext uri="{FF2B5EF4-FFF2-40B4-BE49-F238E27FC236}">
                <a16:creationId xmlns:a16="http://schemas.microsoft.com/office/drawing/2014/main" xmlns="" id="{CE5369CC-D187-48C7-8CB9-33F954330A48}"/>
              </a:ext>
            </a:extLst>
          </p:cNvPr>
          <p:cNvGrpSpPr/>
          <p:nvPr/>
        </p:nvGrpSpPr>
        <p:grpSpPr>
          <a:xfrm>
            <a:off x="20385757" y="4102930"/>
            <a:ext cx="2931443" cy="4921009"/>
            <a:chOff x="15215746" y="2434226"/>
            <a:chExt cx="2931443" cy="4921009"/>
          </a:xfrm>
        </p:grpSpPr>
        <p:pic>
          <p:nvPicPr>
            <p:cNvPr id="72" name="Picture 71">
              <a:extLst>
                <a:ext uri="{FF2B5EF4-FFF2-40B4-BE49-F238E27FC236}">
                  <a16:creationId xmlns:a16="http://schemas.microsoft.com/office/drawing/2014/main" xmlns="" id="{553F76EF-A1C1-4D18-998B-50B3D306AA5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5215746" y="4102930"/>
              <a:ext cx="2931443" cy="3252305"/>
            </a:xfrm>
            <a:prstGeom prst="rect">
              <a:avLst/>
            </a:prstGeom>
          </p:spPr>
        </p:pic>
        <p:sp>
          <p:nvSpPr>
            <p:cNvPr id="73" name="TextBox 72">
              <a:extLst>
                <a:ext uri="{FF2B5EF4-FFF2-40B4-BE49-F238E27FC236}">
                  <a16:creationId xmlns:a16="http://schemas.microsoft.com/office/drawing/2014/main" xmlns="" id="{D7C14869-022B-45F0-A746-5A5EA722DA9F}"/>
                </a:ext>
              </a:extLst>
            </p:cNvPr>
            <p:cNvSpPr txBox="1"/>
            <p:nvPr/>
          </p:nvSpPr>
          <p:spPr>
            <a:xfrm>
              <a:off x="15794864" y="4356928"/>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&lt;</a:t>
              </a:r>
            </a:p>
          </p:txBody>
        </p:sp>
        <p:pic>
          <p:nvPicPr>
            <p:cNvPr id="74" name="Picture 73">
              <a:extLst>
                <a:ext uri="{FF2B5EF4-FFF2-40B4-BE49-F238E27FC236}">
                  <a16:creationId xmlns:a16="http://schemas.microsoft.com/office/drawing/2014/main" xmlns="" id="{33311FA0-1502-4468-ACB0-C72ED097BD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619469" y="2434226"/>
              <a:ext cx="2223777" cy="2233660"/>
            </a:xfrm>
            <a:prstGeom prst="rect">
              <a:avLst/>
            </a:prstGeom>
          </p:spPr>
        </p:pic>
      </p:grpSp>
      <p:sp>
        <p:nvSpPr>
          <p:cNvPr id="14" name="TextBox 13">
            <a:extLst>
              <a:ext uri="{FF2B5EF4-FFF2-40B4-BE49-F238E27FC236}">
                <a16:creationId xmlns:a16="http://schemas.microsoft.com/office/drawing/2014/main" xmlns="" id="{0791021F-0B68-474E-9049-47735185E3DD}"/>
              </a:ext>
            </a:extLst>
          </p:cNvPr>
          <p:cNvSpPr txBox="1"/>
          <p:nvPr/>
        </p:nvSpPr>
        <p:spPr>
          <a:xfrm>
            <a:off x="4832189" y="4234288"/>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6</a:t>
            </a:r>
          </a:p>
        </p:txBody>
      </p:sp>
      <p:sp>
        <p:nvSpPr>
          <p:cNvPr id="75" name="TextBox 74">
            <a:extLst>
              <a:ext uri="{FF2B5EF4-FFF2-40B4-BE49-F238E27FC236}">
                <a16:creationId xmlns:a16="http://schemas.microsoft.com/office/drawing/2014/main" xmlns="" id="{037CD484-4DAE-48DF-89FB-9B2D6C0023EE}"/>
              </a:ext>
            </a:extLst>
          </p:cNvPr>
          <p:cNvSpPr txBox="1"/>
          <p:nvPr/>
        </p:nvSpPr>
        <p:spPr>
          <a:xfrm>
            <a:off x="12786196" y="4234288"/>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3</a:t>
            </a:r>
          </a:p>
        </p:txBody>
      </p:sp>
      <p:sp>
        <p:nvSpPr>
          <p:cNvPr id="76" name="TextBox 75">
            <a:extLst>
              <a:ext uri="{FF2B5EF4-FFF2-40B4-BE49-F238E27FC236}">
                <a16:creationId xmlns:a16="http://schemas.microsoft.com/office/drawing/2014/main" xmlns="" id="{88C37BCD-99EB-493D-B324-A47BBF233989}"/>
              </a:ext>
            </a:extLst>
          </p:cNvPr>
          <p:cNvSpPr txBox="1"/>
          <p:nvPr/>
        </p:nvSpPr>
        <p:spPr>
          <a:xfrm>
            <a:off x="4737220" y="8092915"/>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1</a:t>
            </a:r>
          </a:p>
        </p:txBody>
      </p:sp>
      <p:sp>
        <p:nvSpPr>
          <p:cNvPr id="77" name="TextBox 76">
            <a:extLst>
              <a:ext uri="{FF2B5EF4-FFF2-40B4-BE49-F238E27FC236}">
                <a16:creationId xmlns:a16="http://schemas.microsoft.com/office/drawing/2014/main" xmlns="" id="{CCF8B84F-34F4-4287-AA1A-C138765C2409}"/>
              </a:ext>
            </a:extLst>
          </p:cNvPr>
          <p:cNvSpPr txBox="1"/>
          <p:nvPr/>
        </p:nvSpPr>
        <p:spPr>
          <a:xfrm>
            <a:off x="12691227" y="8092915"/>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4</a:t>
            </a:r>
          </a:p>
        </p:txBody>
      </p:sp>
      <p:pic>
        <p:nvPicPr>
          <p:cNvPr id="79" name="Picture 78">
            <a:extLst>
              <a:ext uri="{FF2B5EF4-FFF2-40B4-BE49-F238E27FC236}">
                <a16:creationId xmlns:a16="http://schemas.microsoft.com/office/drawing/2014/main" xmlns="" id="{75F0BE3D-34B2-4749-9524-5C6C31A6CE1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0126" y="19372"/>
            <a:ext cx="2304380" cy="2304380"/>
          </a:xfrm>
          <a:prstGeom prst="rect">
            <a:avLst/>
          </a:prstGeom>
        </p:spPr>
      </p:pic>
    </p:spTree>
    <p:extLst>
      <p:ext uri="{BB962C8B-B14F-4D97-AF65-F5344CB8AC3E}">
        <p14:creationId xmlns:p14="http://schemas.microsoft.com/office/powerpoint/2010/main" val="259892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0-#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0-#ppt_h/2"/>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ppt_x"/>
                                          </p:val>
                                        </p:tav>
                                        <p:tav tm="100000">
                                          <p:val>
                                            <p:strVal val="#ppt_x"/>
                                          </p:val>
                                        </p:tav>
                                      </p:tavLst>
                                    </p:anim>
                                    <p:anim calcmode="lin" valueType="num">
                                      <p:cBhvr additive="base">
                                        <p:cTn id="38" dur="500" fill="hold"/>
                                        <p:tgtEl>
                                          <p:spTgt spid="2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1000"/>
                                        <p:tgtEl>
                                          <p:spTgt spid="30"/>
                                        </p:tgtEl>
                                      </p:cBhvr>
                                    </p:animEffect>
                                    <p:anim calcmode="lin" valueType="num">
                                      <p:cBhvr>
                                        <p:cTn id="64" dur="1000" fill="hold"/>
                                        <p:tgtEl>
                                          <p:spTgt spid="30"/>
                                        </p:tgtEl>
                                        <p:attrNameLst>
                                          <p:attrName>ppt_x</p:attrName>
                                        </p:attrNameLst>
                                      </p:cBhvr>
                                      <p:tavLst>
                                        <p:tav tm="0">
                                          <p:val>
                                            <p:strVal val="#ppt_x"/>
                                          </p:val>
                                        </p:tav>
                                        <p:tav tm="100000">
                                          <p:val>
                                            <p:strVal val="#ppt_x"/>
                                          </p:val>
                                        </p:tav>
                                      </p:tavLst>
                                    </p:anim>
                                    <p:anim calcmode="lin" valueType="num">
                                      <p:cBhvr>
                                        <p:cTn id="65" dur="1000" fill="hold"/>
                                        <p:tgtEl>
                                          <p:spTgt spid="3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anim calcmode="lin" valueType="num">
                                      <p:cBhvr>
                                        <p:cTn id="74" dur="1000" fill="hold"/>
                                        <p:tgtEl>
                                          <p:spTgt spid="2"/>
                                        </p:tgtEl>
                                        <p:attrNameLst>
                                          <p:attrName>ppt_x</p:attrName>
                                        </p:attrNameLst>
                                      </p:cBhvr>
                                      <p:tavLst>
                                        <p:tav tm="0">
                                          <p:val>
                                            <p:strVal val="#ppt_x"/>
                                          </p:val>
                                        </p:tav>
                                        <p:tav tm="100000">
                                          <p:val>
                                            <p:strVal val="#ppt_x"/>
                                          </p:val>
                                        </p:tav>
                                      </p:tavLst>
                                    </p:anim>
                                    <p:anim calcmode="lin" valueType="num">
                                      <p:cBhvr>
                                        <p:cTn id="75" dur="1000" fill="hold"/>
                                        <p:tgtEl>
                                          <p:spTgt spid="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1000"/>
                                        <p:tgtEl>
                                          <p:spTgt spid="32"/>
                                        </p:tgtEl>
                                      </p:cBhvr>
                                    </p:animEffect>
                                    <p:anim calcmode="lin" valueType="num">
                                      <p:cBhvr>
                                        <p:cTn id="79" dur="1000" fill="hold"/>
                                        <p:tgtEl>
                                          <p:spTgt spid="32"/>
                                        </p:tgtEl>
                                        <p:attrNameLst>
                                          <p:attrName>ppt_x</p:attrName>
                                        </p:attrNameLst>
                                      </p:cBhvr>
                                      <p:tavLst>
                                        <p:tav tm="0">
                                          <p:val>
                                            <p:strVal val="#ppt_x"/>
                                          </p:val>
                                        </p:tav>
                                        <p:tav tm="100000">
                                          <p:val>
                                            <p:strVal val="#ppt_x"/>
                                          </p:val>
                                        </p:tav>
                                      </p:tavLst>
                                    </p:anim>
                                    <p:anim calcmode="lin" valueType="num">
                                      <p:cBhvr>
                                        <p:cTn id="80" dur="1000" fill="hold"/>
                                        <p:tgtEl>
                                          <p:spTgt spid="3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1000"/>
                                        <p:tgtEl>
                                          <p:spTgt spid="33"/>
                                        </p:tgtEl>
                                      </p:cBhvr>
                                    </p:animEffect>
                                    <p:anim calcmode="lin" valueType="num">
                                      <p:cBhvr>
                                        <p:cTn id="84" dur="1000" fill="hold"/>
                                        <p:tgtEl>
                                          <p:spTgt spid="33"/>
                                        </p:tgtEl>
                                        <p:attrNameLst>
                                          <p:attrName>ppt_x</p:attrName>
                                        </p:attrNameLst>
                                      </p:cBhvr>
                                      <p:tavLst>
                                        <p:tav tm="0">
                                          <p:val>
                                            <p:strVal val="#ppt_x"/>
                                          </p:val>
                                        </p:tav>
                                        <p:tav tm="100000">
                                          <p:val>
                                            <p:strVal val="#ppt_x"/>
                                          </p:val>
                                        </p:tav>
                                      </p:tavLst>
                                    </p:anim>
                                    <p:anim calcmode="lin" valueType="num">
                                      <p:cBhvr>
                                        <p:cTn id="85" dur="1000" fill="hold"/>
                                        <p:tgtEl>
                                          <p:spTgt spid="3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1000"/>
                                        <p:tgtEl>
                                          <p:spTgt spid="34"/>
                                        </p:tgtEl>
                                      </p:cBhvr>
                                    </p:animEffect>
                                    <p:anim calcmode="lin" valueType="num">
                                      <p:cBhvr>
                                        <p:cTn id="89" dur="1000" fill="hold"/>
                                        <p:tgtEl>
                                          <p:spTgt spid="34"/>
                                        </p:tgtEl>
                                        <p:attrNameLst>
                                          <p:attrName>ppt_x</p:attrName>
                                        </p:attrNameLst>
                                      </p:cBhvr>
                                      <p:tavLst>
                                        <p:tav tm="0">
                                          <p:val>
                                            <p:strVal val="#ppt_x"/>
                                          </p:val>
                                        </p:tav>
                                        <p:tav tm="100000">
                                          <p:val>
                                            <p:strVal val="#ppt_x"/>
                                          </p:val>
                                        </p:tav>
                                      </p:tavLst>
                                    </p:anim>
                                    <p:anim calcmode="lin" valueType="num">
                                      <p:cBhvr>
                                        <p:cTn id="90" dur="1000" fill="hold"/>
                                        <p:tgtEl>
                                          <p:spTgt spid="34"/>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fade">
                                      <p:cBhvr>
                                        <p:cTn id="93" dur="1000"/>
                                        <p:tgtEl>
                                          <p:spTgt spid="35"/>
                                        </p:tgtEl>
                                      </p:cBhvr>
                                    </p:animEffect>
                                    <p:anim calcmode="lin" valueType="num">
                                      <p:cBhvr>
                                        <p:cTn id="94" dur="1000" fill="hold"/>
                                        <p:tgtEl>
                                          <p:spTgt spid="35"/>
                                        </p:tgtEl>
                                        <p:attrNameLst>
                                          <p:attrName>ppt_x</p:attrName>
                                        </p:attrNameLst>
                                      </p:cBhvr>
                                      <p:tavLst>
                                        <p:tav tm="0">
                                          <p:val>
                                            <p:strVal val="#ppt_x"/>
                                          </p:val>
                                        </p:tav>
                                        <p:tav tm="100000">
                                          <p:val>
                                            <p:strVal val="#ppt_x"/>
                                          </p:val>
                                        </p:tav>
                                      </p:tavLst>
                                    </p:anim>
                                    <p:anim calcmode="lin" valueType="num">
                                      <p:cBhvr>
                                        <p:cTn id="95" dur="1000" fill="hold"/>
                                        <p:tgtEl>
                                          <p:spTgt spid="35"/>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6"/>
                                        </p:tgtEl>
                                        <p:attrNameLst>
                                          <p:attrName>style.visibility</p:attrName>
                                        </p:attrNameLst>
                                      </p:cBhvr>
                                      <p:to>
                                        <p:strVal val="visible"/>
                                      </p:to>
                                    </p:set>
                                    <p:animEffect transition="in" filter="fade">
                                      <p:cBhvr>
                                        <p:cTn id="98" dur="1000"/>
                                        <p:tgtEl>
                                          <p:spTgt spid="36"/>
                                        </p:tgtEl>
                                      </p:cBhvr>
                                    </p:animEffect>
                                    <p:anim calcmode="lin" valueType="num">
                                      <p:cBhvr>
                                        <p:cTn id="99" dur="1000" fill="hold"/>
                                        <p:tgtEl>
                                          <p:spTgt spid="36"/>
                                        </p:tgtEl>
                                        <p:attrNameLst>
                                          <p:attrName>ppt_x</p:attrName>
                                        </p:attrNameLst>
                                      </p:cBhvr>
                                      <p:tavLst>
                                        <p:tav tm="0">
                                          <p:val>
                                            <p:strVal val="#ppt_x"/>
                                          </p:val>
                                        </p:tav>
                                        <p:tav tm="100000">
                                          <p:val>
                                            <p:strVal val="#ppt_x"/>
                                          </p:val>
                                        </p:tav>
                                      </p:tavLst>
                                    </p:anim>
                                    <p:anim calcmode="lin" valueType="num">
                                      <p:cBhvr>
                                        <p:cTn id="100" dur="1000" fill="hold"/>
                                        <p:tgtEl>
                                          <p:spTgt spid="36"/>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fade">
                                      <p:cBhvr>
                                        <p:cTn id="103" dur="1000"/>
                                        <p:tgtEl>
                                          <p:spTgt spid="37"/>
                                        </p:tgtEl>
                                      </p:cBhvr>
                                    </p:animEffect>
                                    <p:anim calcmode="lin" valueType="num">
                                      <p:cBhvr>
                                        <p:cTn id="104" dur="1000" fill="hold"/>
                                        <p:tgtEl>
                                          <p:spTgt spid="37"/>
                                        </p:tgtEl>
                                        <p:attrNameLst>
                                          <p:attrName>ppt_x</p:attrName>
                                        </p:attrNameLst>
                                      </p:cBhvr>
                                      <p:tavLst>
                                        <p:tav tm="0">
                                          <p:val>
                                            <p:strVal val="#ppt_x"/>
                                          </p:val>
                                        </p:tav>
                                        <p:tav tm="100000">
                                          <p:val>
                                            <p:strVal val="#ppt_x"/>
                                          </p:val>
                                        </p:tav>
                                      </p:tavLst>
                                    </p:anim>
                                    <p:anim calcmode="lin" valueType="num">
                                      <p:cBhvr>
                                        <p:cTn id="105" dur="1000" fill="hold"/>
                                        <p:tgtEl>
                                          <p:spTgt spid="37"/>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1000"/>
                                        <p:tgtEl>
                                          <p:spTgt spid="38"/>
                                        </p:tgtEl>
                                      </p:cBhvr>
                                    </p:animEffect>
                                    <p:anim calcmode="lin" valueType="num">
                                      <p:cBhvr>
                                        <p:cTn id="109" dur="1000" fill="hold"/>
                                        <p:tgtEl>
                                          <p:spTgt spid="38"/>
                                        </p:tgtEl>
                                        <p:attrNameLst>
                                          <p:attrName>ppt_x</p:attrName>
                                        </p:attrNameLst>
                                      </p:cBhvr>
                                      <p:tavLst>
                                        <p:tav tm="0">
                                          <p:val>
                                            <p:strVal val="#ppt_x"/>
                                          </p:val>
                                        </p:tav>
                                        <p:tav tm="100000">
                                          <p:val>
                                            <p:strVal val="#ppt_x"/>
                                          </p:val>
                                        </p:tav>
                                      </p:tavLst>
                                    </p:anim>
                                    <p:anim calcmode="lin" valueType="num">
                                      <p:cBhvr>
                                        <p:cTn id="110" dur="1000" fill="hold"/>
                                        <p:tgtEl>
                                          <p:spTgt spid="38"/>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fade">
                                      <p:cBhvr>
                                        <p:cTn id="113" dur="1000"/>
                                        <p:tgtEl>
                                          <p:spTgt spid="39"/>
                                        </p:tgtEl>
                                      </p:cBhvr>
                                    </p:animEffect>
                                    <p:anim calcmode="lin" valueType="num">
                                      <p:cBhvr>
                                        <p:cTn id="114" dur="1000" fill="hold"/>
                                        <p:tgtEl>
                                          <p:spTgt spid="39"/>
                                        </p:tgtEl>
                                        <p:attrNameLst>
                                          <p:attrName>ppt_x</p:attrName>
                                        </p:attrNameLst>
                                      </p:cBhvr>
                                      <p:tavLst>
                                        <p:tav tm="0">
                                          <p:val>
                                            <p:strVal val="#ppt_x"/>
                                          </p:val>
                                        </p:tav>
                                        <p:tav tm="100000">
                                          <p:val>
                                            <p:strVal val="#ppt_x"/>
                                          </p:val>
                                        </p:tav>
                                      </p:tavLst>
                                    </p:anim>
                                    <p:anim calcmode="lin" valueType="num">
                                      <p:cBhvr>
                                        <p:cTn id="115" dur="1000" fill="hold"/>
                                        <p:tgtEl>
                                          <p:spTgt spid="39"/>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fade">
                                      <p:cBhvr>
                                        <p:cTn id="118" dur="1000"/>
                                        <p:tgtEl>
                                          <p:spTgt spid="40"/>
                                        </p:tgtEl>
                                      </p:cBhvr>
                                    </p:animEffect>
                                    <p:anim calcmode="lin" valueType="num">
                                      <p:cBhvr>
                                        <p:cTn id="119" dur="1000" fill="hold"/>
                                        <p:tgtEl>
                                          <p:spTgt spid="40"/>
                                        </p:tgtEl>
                                        <p:attrNameLst>
                                          <p:attrName>ppt_x</p:attrName>
                                        </p:attrNameLst>
                                      </p:cBhvr>
                                      <p:tavLst>
                                        <p:tav tm="0">
                                          <p:val>
                                            <p:strVal val="#ppt_x"/>
                                          </p:val>
                                        </p:tav>
                                        <p:tav tm="100000">
                                          <p:val>
                                            <p:strVal val="#ppt_x"/>
                                          </p:val>
                                        </p:tav>
                                      </p:tavLst>
                                    </p:anim>
                                    <p:anim calcmode="lin" valueType="num">
                                      <p:cBhvr>
                                        <p:cTn id="120" dur="1000" fill="hold"/>
                                        <p:tgtEl>
                                          <p:spTgt spid="40"/>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41"/>
                                        </p:tgtEl>
                                        <p:attrNameLst>
                                          <p:attrName>style.visibility</p:attrName>
                                        </p:attrNameLst>
                                      </p:cBhvr>
                                      <p:to>
                                        <p:strVal val="visible"/>
                                      </p:to>
                                    </p:set>
                                    <p:animEffect transition="in" filter="fade">
                                      <p:cBhvr>
                                        <p:cTn id="123" dur="1000"/>
                                        <p:tgtEl>
                                          <p:spTgt spid="41"/>
                                        </p:tgtEl>
                                      </p:cBhvr>
                                    </p:animEffect>
                                    <p:anim calcmode="lin" valueType="num">
                                      <p:cBhvr>
                                        <p:cTn id="124" dur="1000" fill="hold"/>
                                        <p:tgtEl>
                                          <p:spTgt spid="41"/>
                                        </p:tgtEl>
                                        <p:attrNameLst>
                                          <p:attrName>ppt_x</p:attrName>
                                        </p:attrNameLst>
                                      </p:cBhvr>
                                      <p:tavLst>
                                        <p:tav tm="0">
                                          <p:val>
                                            <p:strVal val="#ppt_x"/>
                                          </p:val>
                                        </p:tav>
                                        <p:tav tm="100000">
                                          <p:val>
                                            <p:strVal val="#ppt_x"/>
                                          </p:val>
                                        </p:tav>
                                      </p:tavLst>
                                    </p:anim>
                                    <p:anim calcmode="lin" valueType="num">
                                      <p:cBhvr>
                                        <p:cTn id="125" dur="1000" fill="hold"/>
                                        <p:tgtEl>
                                          <p:spTgt spid="41"/>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2"/>
                                        </p:tgtEl>
                                        <p:attrNameLst>
                                          <p:attrName>style.visibility</p:attrName>
                                        </p:attrNameLst>
                                      </p:cBhvr>
                                      <p:to>
                                        <p:strVal val="visible"/>
                                      </p:to>
                                    </p:set>
                                    <p:animEffect transition="in" filter="fade">
                                      <p:cBhvr>
                                        <p:cTn id="128" dur="1000"/>
                                        <p:tgtEl>
                                          <p:spTgt spid="42"/>
                                        </p:tgtEl>
                                      </p:cBhvr>
                                    </p:animEffect>
                                    <p:anim calcmode="lin" valueType="num">
                                      <p:cBhvr>
                                        <p:cTn id="129" dur="1000" fill="hold"/>
                                        <p:tgtEl>
                                          <p:spTgt spid="42"/>
                                        </p:tgtEl>
                                        <p:attrNameLst>
                                          <p:attrName>ppt_x</p:attrName>
                                        </p:attrNameLst>
                                      </p:cBhvr>
                                      <p:tavLst>
                                        <p:tav tm="0">
                                          <p:val>
                                            <p:strVal val="#ppt_x"/>
                                          </p:val>
                                        </p:tav>
                                        <p:tav tm="100000">
                                          <p:val>
                                            <p:strVal val="#ppt_x"/>
                                          </p:val>
                                        </p:tav>
                                      </p:tavLst>
                                    </p:anim>
                                    <p:anim calcmode="lin" valueType="num">
                                      <p:cBhvr>
                                        <p:cTn id="130" dur="1000" fill="hold"/>
                                        <p:tgtEl>
                                          <p:spTgt spid="42"/>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fade">
                                      <p:cBhvr>
                                        <p:cTn id="133" dur="1000"/>
                                        <p:tgtEl>
                                          <p:spTgt spid="43"/>
                                        </p:tgtEl>
                                      </p:cBhvr>
                                    </p:animEffect>
                                    <p:anim calcmode="lin" valueType="num">
                                      <p:cBhvr>
                                        <p:cTn id="134" dur="1000" fill="hold"/>
                                        <p:tgtEl>
                                          <p:spTgt spid="43"/>
                                        </p:tgtEl>
                                        <p:attrNameLst>
                                          <p:attrName>ppt_x</p:attrName>
                                        </p:attrNameLst>
                                      </p:cBhvr>
                                      <p:tavLst>
                                        <p:tav tm="0">
                                          <p:val>
                                            <p:strVal val="#ppt_x"/>
                                          </p:val>
                                        </p:tav>
                                        <p:tav tm="100000">
                                          <p:val>
                                            <p:strVal val="#ppt_x"/>
                                          </p:val>
                                        </p:tav>
                                      </p:tavLst>
                                    </p:anim>
                                    <p:anim calcmode="lin" valueType="num">
                                      <p:cBhvr>
                                        <p:cTn id="135" dur="1000" fill="hold"/>
                                        <p:tgtEl>
                                          <p:spTgt spid="43"/>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visible"/>
                                      </p:to>
                                    </p:set>
                                    <p:animEffect transition="in" filter="fade">
                                      <p:cBhvr>
                                        <p:cTn id="138" dur="1000"/>
                                        <p:tgtEl>
                                          <p:spTgt spid="44"/>
                                        </p:tgtEl>
                                      </p:cBhvr>
                                    </p:animEffect>
                                    <p:anim calcmode="lin" valueType="num">
                                      <p:cBhvr>
                                        <p:cTn id="139" dur="1000" fill="hold"/>
                                        <p:tgtEl>
                                          <p:spTgt spid="44"/>
                                        </p:tgtEl>
                                        <p:attrNameLst>
                                          <p:attrName>ppt_x</p:attrName>
                                        </p:attrNameLst>
                                      </p:cBhvr>
                                      <p:tavLst>
                                        <p:tav tm="0">
                                          <p:val>
                                            <p:strVal val="#ppt_x"/>
                                          </p:val>
                                        </p:tav>
                                        <p:tav tm="100000">
                                          <p:val>
                                            <p:strVal val="#ppt_x"/>
                                          </p:val>
                                        </p:tav>
                                      </p:tavLst>
                                    </p:anim>
                                    <p:anim calcmode="lin" valueType="num">
                                      <p:cBhvr>
                                        <p:cTn id="140" dur="1000" fill="hold"/>
                                        <p:tgtEl>
                                          <p:spTgt spid="44"/>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45"/>
                                        </p:tgtEl>
                                        <p:attrNameLst>
                                          <p:attrName>style.visibility</p:attrName>
                                        </p:attrNameLst>
                                      </p:cBhvr>
                                      <p:to>
                                        <p:strVal val="visible"/>
                                      </p:to>
                                    </p:set>
                                    <p:animEffect transition="in" filter="fade">
                                      <p:cBhvr>
                                        <p:cTn id="143" dur="1000"/>
                                        <p:tgtEl>
                                          <p:spTgt spid="45"/>
                                        </p:tgtEl>
                                      </p:cBhvr>
                                    </p:animEffect>
                                    <p:anim calcmode="lin" valueType="num">
                                      <p:cBhvr>
                                        <p:cTn id="144" dur="1000" fill="hold"/>
                                        <p:tgtEl>
                                          <p:spTgt spid="45"/>
                                        </p:tgtEl>
                                        <p:attrNameLst>
                                          <p:attrName>ppt_x</p:attrName>
                                        </p:attrNameLst>
                                      </p:cBhvr>
                                      <p:tavLst>
                                        <p:tav tm="0">
                                          <p:val>
                                            <p:strVal val="#ppt_x"/>
                                          </p:val>
                                        </p:tav>
                                        <p:tav tm="100000">
                                          <p:val>
                                            <p:strVal val="#ppt_x"/>
                                          </p:val>
                                        </p:tav>
                                      </p:tavLst>
                                    </p:anim>
                                    <p:anim calcmode="lin" valueType="num">
                                      <p:cBhvr>
                                        <p:cTn id="145" dur="1000" fill="hold"/>
                                        <p:tgtEl>
                                          <p:spTgt spid="45"/>
                                        </p:tgtEl>
                                        <p:attrNameLst>
                                          <p:attrName>ppt_y</p:attrName>
                                        </p:attrNameLst>
                                      </p:cBhvr>
                                      <p:tavLst>
                                        <p:tav tm="0">
                                          <p:val>
                                            <p:strVal val="#ppt_y+.1"/>
                                          </p:val>
                                        </p:tav>
                                        <p:tav tm="100000">
                                          <p:val>
                                            <p:strVal val="#ppt_y"/>
                                          </p:val>
                                        </p:tav>
                                      </p:tavLst>
                                    </p:anim>
                                  </p:childTnLst>
                                </p:cTn>
                              </p:par>
                              <p:par>
                                <p:cTn id="146" presetID="10" presetClass="entr" presetSubtype="0" fill="hold" grpId="1" nodeType="withEffect">
                                  <p:stCondLst>
                                    <p:cond delay="0"/>
                                  </p:stCondLst>
                                  <p:childTnLst>
                                    <p:set>
                                      <p:cBhvr>
                                        <p:cTn id="147" dur="1" fill="hold">
                                          <p:stCondLst>
                                            <p:cond delay="0"/>
                                          </p:stCondLst>
                                        </p:cTn>
                                        <p:tgtEl>
                                          <p:spTgt spid="58"/>
                                        </p:tgtEl>
                                        <p:attrNameLst>
                                          <p:attrName>style.visibility</p:attrName>
                                        </p:attrNameLst>
                                      </p:cBhvr>
                                      <p:to>
                                        <p:strVal val="visible"/>
                                      </p:to>
                                    </p:set>
                                    <p:animEffect transition="in" filter="fade">
                                      <p:cBhvr>
                                        <p:cTn id="148" dur="500"/>
                                        <p:tgtEl>
                                          <p:spTgt spid="58"/>
                                        </p:tgtEl>
                                      </p:cBhvr>
                                    </p:animEffect>
                                  </p:childTnLst>
                                </p:cTn>
                              </p:par>
                              <p:par>
                                <p:cTn id="149" presetID="10" presetClass="entr" presetSubtype="0" fill="hold" grpId="1" nodeType="with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fade">
                                      <p:cBhvr>
                                        <p:cTn id="151" dur="500"/>
                                        <p:tgtEl>
                                          <p:spTgt spid="57"/>
                                        </p:tgtEl>
                                      </p:cBhvr>
                                    </p:animEffect>
                                  </p:childTnLst>
                                </p:cTn>
                              </p:par>
                              <p:par>
                                <p:cTn id="152" presetID="10" presetClass="entr" presetSubtype="0" fill="hold" grpId="1" nodeType="with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fade">
                                      <p:cBhvr>
                                        <p:cTn id="154" dur="500"/>
                                        <p:tgtEl>
                                          <p:spTgt spid="56"/>
                                        </p:tgtEl>
                                      </p:cBhvr>
                                    </p:animEffect>
                                  </p:childTnLst>
                                </p:cTn>
                              </p:par>
                              <p:par>
                                <p:cTn id="155" presetID="10" presetClass="entr" presetSubtype="0" fill="hold" grpId="1" nodeType="withEffect">
                                  <p:stCondLst>
                                    <p:cond delay="0"/>
                                  </p:stCondLst>
                                  <p:childTnLst>
                                    <p:set>
                                      <p:cBhvr>
                                        <p:cTn id="156" dur="1" fill="hold">
                                          <p:stCondLst>
                                            <p:cond delay="0"/>
                                          </p:stCondLst>
                                        </p:cTn>
                                        <p:tgtEl>
                                          <p:spTgt spid="55"/>
                                        </p:tgtEl>
                                        <p:attrNameLst>
                                          <p:attrName>style.visibility</p:attrName>
                                        </p:attrNameLst>
                                      </p:cBhvr>
                                      <p:to>
                                        <p:strVal val="visible"/>
                                      </p:to>
                                    </p:set>
                                    <p:animEffect transition="in" filter="fade">
                                      <p:cBhvr>
                                        <p:cTn id="157" dur="500"/>
                                        <p:tgtEl>
                                          <p:spTgt spid="55"/>
                                        </p:tgtEl>
                                      </p:cBhvr>
                                    </p:animEffect>
                                  </p:childTnLst>
                                </p:cTn>
                              </p:par>
                              <p:par>
                                <p:cTn id="158" presetID="10" presetClass="entr" presetSubtype="0" fill="hold" grpId="1" nodeType="withEffect">
                                  <p:stCondLst>
                                    <p:cond delay="0"/>
                                  </p:stCondLst>
                                  <p:childTnLst>
                                    <p:set>
                                      <p:cBhvr>
                                        <p:cTn id="159" dur="1" fill="hold">
                                          <p:stCondLst>
                                            <p:cond delay="0"/>
                                          </p:stCondLst>
                                        </p:cTn>
                                        <p:tgtEl>
                                          <p:spTgt spid="54"/>
                                        </p:tgtEl>
                                        <p:attrNameLst>
                                          <p:attrName>style.visibility</p:attrName>
                                        </p:attrNameLst>
                                      </p:cBhvr>
                                      <p:to>
                                        <p:strVal val="visible"/>
                                      </p:to>
                                    </p:set>
                                    <p:animEffect transition="in" filter="fade">
                                      <p:cBhvr>
                                        <p:cTn id="160" dur="500"/>
                                        <p:tgtEl>
                                          <p:spTgt spid="54"/>
                                        </p:tgtEl>
                                      </p:cBhvr>
                                    </p:animEffect>
                                  </p:childTnLst>
                                </p:cTn>
                              </p:par>
                              <p:par>
                                <p:cTn id="161" presetID="10" presetClass="entr" presetSubtype="0" fill="hold" grpId="1" nodeType="with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fade">
                                      <p:cBhvr>
                                        <p:cTn id="163" dur="500"/>
                                        <p:tgtEl>
                                          <p:spTgt spid="53"/>
                                        </p:tgtEl>
                                      </p:cBhvr>
                                    </p:animEffect>
                                  </p:childTnLst>
                                </p:cTn>
                              </p:par>
                              <p:par>
                                <p:cTn id="164" presetID="10" presetClass="entr" presetSubtype="0" fill="hold" grpId="1"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500"/>
                                        <p:tgtEl>
                                          <p:spTgt spid="52"/>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51"/>
                                        </p:tgtEl>
                                        <p:attrNameLst>
                                          <p:attrName>style.visibility</p:attrName>
                                        </p:attrNameLst>
                                      </p:cBhvr>
                                      <p:to>
                                        <p:strVal val="visible"/>
                                      </p:to>
                                    </p:set>
                                    <p:animEffect transition="in" filter="fade">
                                      <p:cBhvr>
                                        <p:cTn id="169" dur="500"/>
                                        <p:tgtEl>
                                          <p:spTgt spid="51"/>
                                        </p:tgtEl>
                                      </p:cBhvr>
                                    </p:animEffect>
                                  </p:childTnLst>
                                </p:cTn>
                              </p:par>
                              <p:par>
                                <p:cTn id="170" presetID="10" presetClass="entr" presetSubtype="0" fill="hold" grpId="1" nodeType="withEffect">
                                  <p:stCondLst>
                                    <p:cond delay="0"/>
                                  </p:stCondLst>
                                  <p:childTnLst>
                                    <p:set>
                                      <p:cBhvr>
                                        <p:cTn id="171" dur="1" fill="hold">
                                          <p:stCondLst>
                                            <p:cond delay="0"/>
                                          </p:stCondLst>
                                        </p:cTn>
                                        <p:tgtEl>
                                          <p:spTgt spid="50"/>
                                        </p:tgtEl>
                                        <p:attrNameLst>
                                          <p:attrName>style.visibility</p:attrName>
                                        </p:attrNameLst>
                                      </p:cBhvr>
                                      <p:to>
                                        <p:strVal val="visible"/>
                                      </p:to>
                                    </p:set>
                                    <p:animEffect transition="in" filter="fade">
                                      <p:cBhvr>
                                        <p:cTn id="172" dur="500"/>
                                        <p:tgtEl>
                                          <p:spTgt spid="50"/>
                                        </p:tgtEl>
                                      </p:cBhvr>
                                    </p:animEffect>
                                  </p:childTnLst>
                                </p:cTn>
                              </p:par>
                              <p:par>
                                <p:cTn id="173" presetID="10" presetClass="entr" presetSubtype="0" fill="hold" grpId="1" nodeType="withEffect">
                                  <p:stCondLst>
                                    <p:cond delay="0"/>
                                  </p:stCondLst>
                                  <p:childTnLst>
                                    <p:set>
                                      <p:cBhvr>
                                        <p:cTn id="174" dur="1" fill="hold">
                                          <p:stCondLst>
                                            <p:cond delay="0"/>
                                          </p:stCondLst>
                                        </p:cTn>
                                        <p:tgtEl>
                                          <p:spTgt spid="49"/>
                                        </p:tgtEl>
                                        <p:attrNameLst>
                                          <p:attrName>style.visibility</p:attrName>
                                        </p:attrNameLst>
                                      </p:cBhvr>
                                      <p:to>
                                        <p:strVal val="visible"/>
                                      </p:to>
                                    </p:set>
                                    <p:animEffect transition="in" filter="fade">
                                      <p:cBhvr>
                                        <p:cTn id="175" dur="500"/>
                                        <p:tgtEl>
                                          <p:spTgt spid="49"/>
                                        </p:tgtEl>
                                      </p:cBhvr>
                                    </p:animEffect>
                                  </p:childTnLst>
                                </p:cTn>
                              </p:par>
                              <p:par>
                                <p:cTn id="176" presetID="10" presetClass="entr" presetSubtype="0" fill="hold" grpId="1" nodeType="withEffect">
                                  <p:stCondLst>
                                    <p:cond delay="0"/>
                                  </p:stCondLst>
                                  <p:childTnLst>
                                    <p:set>
                                      <p:cBhvr>
                                        <p:cTn id="177" dur="1" fill="hold">
                                          <p:stCondLst>
                                            <p:cond delay="0"/>
                                          </p:stCondLst>
                                        </p:cTn>
                                        <p:tgtEl>
                                          <p:spTgt spid="59"/>
                                        </p:tgtEl>
                                        <p:attrNameLst>
                                          <p:attrName>style.visibility</p:attrName>
                                        </p:attrNameLst>
                                      </p:cBhvr>
                                      <p:to>
                                        <p:strVal val="visible"/>
                                      </p:to>
                                    </p:set>
                                    <p:animEffect transition="in" filter="fade">
                                      <p:cBhvr>
                                        <p:cTn id="178" dur="500"/>
                                        <p:tgtEl>
                                          <p:spTgt spid="59"/>
                                        </p:tgtEl>
                                      </p:cBhvr>
                                    </p:animEffect>
                                  </p:childTnLst>
                                </p:cTn>
                              </p:par>
                              <p:par>
                                <p:cTn id="179" presetID="10" presetClass="entr" presetSubtype="0" fill="hold" grpId="1" nodeType="withEffect">
                                  <p:stCondLst>
                                    <p:cond delay="0"/>
                                  </p:stCondLst>
                                  <p:childTnLst>
                                    <p:set>
                                      <p:cBhvr>
                                        <p:cTn id="180" dur="1" fill="hold">
                                          <p:stCondLst>
                                            <p:cond delay="0"/>
                                          </p:stCondLst>
                                        </p:cTn>
                                        <p:tgtEl>
                                          <p:spTgt spid="48"/>
                                        </p:tgtEl>
                                        <p:attrNameLst>
                                          <p:attrName>style.visibility</p:attrName>
                                        </p:attrNameLst>
                                      </p:cBhvr>
                                      <p:to>
                                        <p:strVal val="visible"/>
                                      </p:to>
                                    </p:set>
                                    <p:animEffect transition="in" filter="fade">
                                      <p:cBhvr>
                                        <p:cTn id="181" dur="500"/>
                                        <p:tgtEl>
                                          <p:spTgt spid="48"/>
                                        </p:tgtEl>
                                      </p:cBhvr>
                                    </p:animEffect>
                                  </p:childTnLst>
                                </p:cTn>
                              </p:par>
                              <p:par>
                                <p:cTn id="182" presetID="10"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animEffect transition="in" filter="fade">
                                      <p:cBhvr>
                                        <p:cTn id="184" dur="500"/>
                                        <p:tgtEl>
                                          <p:spTgt spid="46"/>
                                        </p:tgtEl>
                                      </p:cBhvr>
                                    </p:animEffect>
                                  </p:childTnLst>
                                </p:cTn>
                              </p:par>
                              <p:par>
                                <p:cTn id="185" presetID="10" presetClass="entr" presetSubtype="0" fill="hold" grpId="1" nodeType="withEffect">
                                  <p:stCondLst>
                                    <p:cond delay="0"/>
                                  </p:stCondLst>
                                  <p:childTnLst>
                                    <p:set>
                                      <p:cBhvr>
                                        <p:cTn id="186" dur="1" fill="hold">
                                          <p:stCondLst>
                                            <p:cond delay="0"/>
                                          </p:stCondLst>
                                        </p:cTn>
                                        <p:tgtEl>
                                          <p:spTgt spid="60"/>
                                        </p:tgtEl>
                                        <p:attrNameLst>
                                          <p:attrName>style.visibility</p:attrName>
                                        </p:attrNameLst>
                                      </p:cBhvr>
                                      <p:to>
                                        <p:strVal val="visible"/>
                                      </p:to>
                                    </p:set>
                                    <p:animEffect transition="in" filter="fade">
                                      <p:cBhvr>
                                        <p:cTn id="187" dur="500"/>
                                        <p:tgtEl>
                                          <p:spTgt spid="60"/>
                                        </p:tgtEl>
                                      </p:cBhvr>
                                    </p:animEffect>
                                  </p:childTnLst>
                                </p:cTn>
                              </p:par>
                              <p:par>
                                <p:cTn id="188" presetID="10" presetClass="entr" presetSubtype="0" fill="hold" grpId="1" nodeType="withEffect">
                                  <p:stCondLst>
                                    <p:cond delay="0"/>
                                  </p:stCondLst>
                                  <p:childTnLst>
                                    <p:set>
                                      <p:cBhvr>
                                        <p:cTn id="189" dur="1" fill="hold">
                                          <p:stCondLst>
                                            <p:cond delay="0"/>
                                          </p:stCondLst>
                                        </p:cTn>
                                        <p:tgtEl>
                                          <p:spTgt spid="61"/>
                                        </p:tgtEl>
                                        <p:attrNameLst>
                                          <p:attrName>style.visibility</p:attrName>
                                        </p:attrNameLst>
                                      </p:cBhvr>
                                      <p:to>
                                        <p:strVal val="visible"/>
                                      </p:to>
                                    </p:set>
                                    <p:animEffect transition="in" filter="fade">
                                      <p:cBhvr>
                                        <p:cTn id="190" dur="500"/>
                                        <p:tgtEl>
                                          <p:spTgt spid="61"/>
                                        </p:tgtEl>
                                      </p:cBhvr>
                                    </p:animEffect>
                                  </p:childTnLst>
                                </p:cTn>
                              </p:par>
                              <p:par>
                                <p:cTn id="191" presetID="10" presetClass="entr" presetSubtype="0" fill="hold" grpId="1" nodeType="withEffect">
                                  <p:stCondLst>
                                    <p:cond delay="0"/>
                                  </p:stCondLst>
                                  <p:childTnLst>
                                    <p:set>
                                      <p:cBhvr>
                                        <p:cTn id="192" dur="1" fill="hold">
                                          <p:stCondLst>
                                            <p:cond delay="0"/>
                                          </p:stCondLst>
                                        </p:cTn>
                                        <p:tgtEl>
                                          <p:spTgt spid="62"/>
                                        </p:tgtEl>
                                        <p:attrNameLst>
                                          <p:attrName>style.visibility</p:attrName>
                                        </p:attrNameLst>
                                      </p:cBhvr>
                                      <p:to>
                                        <p:strVal val="visible"/>
                                      </p:to>
                                    </p:set>
                                    <p:animEffect transition="in" filter="fade">
                                      <p:cBhvr>
                                        <p:cTn id="193" dur="500"/>
                                        <p:tgtEl>
                                          <p:spTgt spid="62"/>
                                        </p:tgtEl>
                                      </p:cBhvr>
                                    </p:animEffect>
                                  </p:childTnLst>
                                </p:cTn>
                              </p:par>
                              <p:par>
                                <p:cTn id="194" presetID="10" presetClass="entr" presetSubtype="0" fill="hold" grpId="1" nodeType="withEffect">
                                  <p:stCondLst>
                                    <p:cond delay="0"/>
                                  </p:stCondLst>
                                  <p:childTnLst>
                                    <p:set>
                                      <p:cBhvr>
                                        <p:cTn id="195" dur="1" fill="hold">
                                          <p:stCondLst>
                                            <p:cond delay="0"/>
                                          </p:stCondLst>
                                        </p:cTn>
                                        <p:tgtEl>
                                          <p:spTgt spid="63"/>
                                        </p:tgtEl>
                                        <p:attrNameLst>
                                          <p:attrName>style.visibility</p:attrName>
                                        </p:attrNameLst>
                                      </p:cBhvr>
                                      <p:to>
                                        <p:strVal val="visible"/>
                                      </p:to>
                                    </p:set>
                                    <p:animEffect transition="in" filter="fade">
                                      <p:cBhvr>
                                        <p:cTn id="196" dur="500"/>
                                        <p:tgtEl>
                                          <p:spTgt spid="63"/>
                                        </p:tgtEl>
                                      </p:cBhvr>
                                    </p:animEffect>
                                  </p:childTnLst>
                                </p:cTn>
                              </p:par>
                            </p:childTnLst>
                          </p:cTn>
                        </p:par>
                        <p:par>
                          <p:cTn id="197" fill="hold">
                            <p:stCondLst>
                              <p:cond delay="1000"/>
                            </p:stCondLst>
                            <p:childTnLst>
                              <p:par>
                                <p:cTn id="198" presetID="22" presetClass="exit" presetSubtype="4" fill="hold" grpId="0" nodeType="afterEffect">
                                  <p:stCondLst>
                                    <p:cond delay="1000"/>
                                  </p:stCondLst>
                                  <p:childTnLst>
                                    <p:animEffect transition="out" filter="wipe(down)">
                                      <p:cBhvr>
                                        <p:cTn id="199" dur="500"/>
                                        <p:tgtEl>
                                          <p:spTgt spid="63"/>
                                        </p:tgtEl>
                                      </p:cBhvr>
                                    </p:animEffect>
                                    <p:set>
                                      <p:cBhvr>
                                        <p:cTn id="200"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98"/>
                                            </p:cond>
                                          </p:stCondLst>
                                          <p:endCondLst>
                                            <p:cond evt="onStopAudio" delay="0">
                                              <p:tgtEl>
                                                <p:sldTgt/>
                                              </p:tgtEl>
                                            </p:cond>
                                          </p:endCondLst>
                                        </p:cTn>
                                        <p:tgtEl>
                                          <p:sndTgt r:embed="rId5" name="click.wav"/>
                                        </p:tgtEl>
                                      </p:cMediaNode>
                                    </p:audio>
                                  </p:subTnLst>
                                </p:cTn>
                              </p:par>
                            </p:childTnLst>
                          </p:cTn>
                        </p:par>
                        <p:par>
                          <p:cTn id="201" fill="hold">
                            <p:stCondLst>
                              <p:cond delay="2500"/>
                            </p:stCondLst>
                            <p:childTnLst>
                              <p:par>
                                <p:cTn id="202" presetID="22" presetClass="exit" presetSubtype="4" fill="hold" grpId="0" nodeType="afterEffect">
                                  <p:stCondLst>
                                    <p:cond delay="1000"/>
                                  </p:stCondLst>
                                  <p:childTnLst>
                                    <p:animEffect transition="out" filter="wipe(down)">
                                      <p:cBhvr>
                                        <p:cTn id="203" dur="500"/>
                                        <p:tgtEl>
                                          <p:spTgt spid="62"/>
                                        </p:tgtEl>
                                      </p:cBhvr>
                                    </p:animEffect>
                                    <p:set>
                                      <p:cBhvr>
                                        <p:cTn id="204"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202"/>
                                            </p:cond>
                                          </p:stCondLst>
                                          <p:endCondLst>
                                            <p:cond evt="onStopAudio" delay="0">
                                              <p:tgtEl>
                                                <p:sldTgt/>
                                              </p:tgtEl>
                                            </p:cond>
                                          </p:endCondLst>
                                        </p:cTn>
                                        <p:tgtEl>
                                          <p:sndTgt r:embed="rId5" name="click.wav"/>
                                        </p:tgtEl>
                                      </p:cMediaNode>
                                    </p:audio>
                                  </p:subTnLst>
                                </p:cTn>
                              </p:par>
                            </p:childTnLst>
                          </p:cTn>
                        </p:par>
                        <p:par>
                          <p:cTn id="205" fill="hold">
                            <p:stCondLst>
                              <p:cond delay="4000"/>
                            </p:stCondLst>
                            <p:childTnLst>
                              <p:par>
                                <p:cTn id="206" presetID="22" presetClass="exit" presetSubtype="4" fill="hold" grpId="0" nodeType="afterEffect">
                                  <p:stCondLst>
                                    <p:cond delay="1000"/>
                                  </p:stCondLst>
                                  <p:childTnLst>
                                    <p:animEffect transition="out" filter="wipe(down)">
                                      <p:cBhvr>
                                        <p:cTn id="207" dur="500"/>
                                        <p:tgtEl>
                                          <p:spTgt spid="61"/>
                                        </p:tgtEl>
                                      </p:cBhvr>
                                    </p:animEffect>
                                    <p:set>
                                      <p:cBhvr>
                                        <p:cTn id="208"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09" fill="hold">
                            <p:stCondLst>
                              <p:cond delay="5500"/>
                            </p:stCondLst>
                            <p:childTnLst>
                              <p:par>
                                <p:cTn id="210" presetID="22" presetClass="exit" presetSubtype="4" fill="hold" grpId="0" nodeType="afterEffect">
                                  <p:stCondLst>
                                    <p:cond delay="1000"/>
                                  </p:stCondLst>
                                  <p:childTnLst>
                                    <p:animEffect transition="out" filter="wipe(down)">
                                      <p:cBhvr>
                                        <p:cTn id="211" dur="500"/>
                                        <p:tgtEl>
                                          <p:spTgt spid="60"/>
                                        </p:tgtEl>
                                      </p:cBhvr>
                                    </p:animEffect>
                                    <p:set>
                                      <p:cBhvr>
                                        <p:cTn id="212"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10"/>
                                            </p:cond>
                                          </p:stCondLst>
                                          <p:endCondLst>
                                            <p:cond evt="onStopAudio" delay="0">
                                              <p:tgtEl>
                                                <p:sldTgt/>
                                              </p:tgtEl>
                                            </p:cond>
                                          </p:endCondLst>
                                        </p:cTn>
                                        <p:tgtEl>
                                          <p:sndTgt r:embed="rId5" name="click.wav"/>
                                        </p:tgtEl>
                                      </p:cMediaNode>
                                    </p:audio>
                                  </p:subTnLst>
                                </p:cTn>
                              </p:par>
                            </p:childTnLst>
                          </p:cTn>
                        </p:par>
                        <p:par>
                          <p:cTn id="213" fill="hold">
                            <p:stCondLst>
                              <p:cond delay="7000"/>
                            </p:stCondLst>
                            <p:childTnLst>
                              <p:par>
                                <p:cTn id="214" presetID="22" presetClass="exit" presetSubtype="4" fill="hold" grpId="0" nodeType="afterEffect">
                                  <p:stCondLst>
                                    <p:cond delay="1000"/>
                                  </p:stCondLst>
                                  <p:childTnLst>
                                    <p:animEffect transition="out" filter="wipe(down)">
                                      <p:cBhvr>
                                        <p:cTn id="215" dur="500"/>
                                        <p:tgtEl>
                                          <p:spTgt spid="59"/>
                                        </p:tgtEl>
                                      </p:cBhvr>
                                    </p:animEffect>
                                    <p:set>
                                      <p:cBhvr>
                                        <p:cTn id="216"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14"/>
                                            </p:cond>
                                          </p:stCondLst>
                                          <p:endCondLst>
                                            <p:cond evt="onStopAudio" delay="0">
                                              <p:tgtEl>
                                                <p:sldTgt/>
                                              </p:tgtEl>
                                            </p:cond>
                                          </p:endCondLst>
                                        </p:cTn>
                                        <p:tgtEl>
                                          <p:sndTgt r:embed="rId5" name="click.wav"/>
                                        </p:tgtEl>
                                      </p:cMediaNode>
                                    </p:audio>
                                  </p:subTnLst>
                                </p:cTn>
                              </p:par>
                            </p:childTnLst>
                          </p:cTn>
                        </p:par>
                        <p:par>
                          <p:cTn id="217" fill="hold">
                            <p:stCondLst>
                              <p:cond delay="8500"/>
                            </p:stCondLst>
                            <p:childTnLst>
                              <p:par>
                                <p:cTn id="218" presetID="22" presetClass="exit" presetSubtype="4" fill="hold" grpId="0" nodeType="afterEffect">
                                  <p:stCondLst>
                                    <p:cond delay="1000"/>
                                  </p:stCondLst>
                                  <p:childTnLst>
                                    <p:animEffect transition="out" filter="wipe(down)">
                                      <p:cBhvr>
                                        <p:cTn id="219" dur="500"/>
                                        <p:tgtEl>
                                          <p:spTgt spid="58"/>
                                        </p:tgtEl>
                                      </p:cBhvr>
                                    </p:animEffect>
                                    <p:set>
                                      <p:cBhvr>
                                        <p:cTn id="220"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1" fill="hold">
                            <p:stCondLst>
                              <p:cond delay="10000"/>
                            </p:stCondLst>
                            <p:childTnLst>
                              <p:par>
                                <p:cTn id="222" presetID="22" presetClass="exit" presetSubtype="4" fill="hold" grpId="0" nodeType="afterEffect">
                                  <p:stCondLst>
                                    <p:cond delay="1000"/>
                                  </p:stCondLst>
                                  <p:childTnLst>
                                    <p:animEffect transition="out" filter="wipe(down)">
                                      <p:cBhvr>
                                        <p:cTn id="223" dur="500"/>
                                        <p:tgtEl>
                                          <p:spTgt spid="57"/>
                                        </p:tgtEl>
                                      </p:cBhvr>
                                    </p:animEffect>
                                    <p:set>
                                      <p:cBhvr>
                                        <p:cTn id="224"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222"/>
                                            </p:cond>
                                          </p:stCondLst>
                                          <p:endCondLst>
                                            <p:cond evt="onStopAudio" delay="0">
                                              <p:tgtEl>
                                                <p:sldTgt/>
                                              </p:tgtEl>
                                            </p:cond>
                                          </p:endCondLst>
                                        </p:cTn>
                                        <p:tgtEl>
                                          <p:sndTgt r:embed="rId5" name="click.wav"/>
                                        </p:tgtEl>
                                      </p:cMediaNode>
                                    </p:audio>
                                  </p:subTnLst>
                                </p:cTn>
                              </p:par>
                            </p:childTnLst>
                          </p:cTn>
                        </p:par>
                        <p:par>
                          <p:cTn id="225" fill="hold">
                            <p:stCondLst>
                              <p:cond delay="11500"/>
                            </p:stCondLst>
                            <p:childTnLst>
                              <p:par>
                                <p:cTn id="226" presetID="22" presetClass="exit" presetSubtype="4" fill="hold" grpId="0" nodeType="afterEffect">
                                  <p:stCondLst>
                                    <p:cond delay="1000"/>
                                  </p:stCondLst>
                                  <p:childTnLst>
                                    <p:animEffect transition="out" filter="wipe(down)">
                                      <p:cBhvr>
                                        <p:cTn id="227" dur="500"/>
                                        <p:tgtEl>
                                          <p:spTgt spid="56"/>
                                        </p:tgtEl>
                                      </p:cBhvr>
                                    </p:animEffect>
                                    <p:set>
                                      <p:cBhvr>
                                        <p:cTn id="228"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226"/>
                                            </p:cond>
                                          </p:stCondLst>
                                          <p:endCondLst>
                                            <p:cond evt="onStopAudio" delay="0">
                                              <p:tgtEl>
                                                <p:sldTgt/>
                                              </p:tgtEl>
                                            </p:cond>
                                          </p:endCondLst>
                                        </p:cTn>
                                        <p:tgtEl>
                                          <p:sndTgt r:embed="rId5" name="click.wav"/>
                                        </p:tgtEl>
                                      </p:cMediaNode>
                                    </p:audio>
                                  </p:subTnLst>
                                </p:cTn>
                              </p:par>
                            </p:childTnLst>
                          </p:cTn>
                        </p:par>
                        <p:par>
                          <p:cTn id="229" fill="hold">
                            <p:stCondLst>
                              <p:cond delay="13000"/>
                            </p:stCondLst>
                            <p:childTnLst>
                              <p:par>
                                <p:cTn id="230" presetID="22" presetClass="exit" presetSubtype="4" fill="hold" grpId="0" nodeType="afterEffect">
                                  <p:stCondLst>
                                    <p:cond delay="1000"/>
                                  </p:stCondLst>
                                  <p:childTnLst>
                                    <p:animEffect transition="out" filter="wipe(down)">
                                      <p:cBhvr>
                                        <p:cTn id="231" dur="500"/>
                                        <p:tgtEl>
                                          <p:spTgt spid="55"/>
                                        </p:tgtEl>
                                      </p:cBhvr>
                                    </p:animEffect>
                                    <p:set>
                                      <p:cBhvr>
                                        <p:cTn id="232"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3" fill="hold">
                            <p:stCondLst>
                              <p:cond delay="14500"/>
                            </p:stCondLst>
                            <p:childTnLst>
                              <p:par>
                                <p:cTn id="234" presetID="22" presetClass="exit" presetSubtype="4" fill="hold" grpId="0" nodeType="afterEffect">
                                  <p:stCondLst>
                                    <p:cond delay="1000"/>
                                  </p:stCondLst>
                                  <p:childTnLst>
                                    <p:animEffect transition="out" filter="wipe(down)">
                                      <p:cBhvr>
                                        <p:cTn id="235" dur="500"/>
                                        <p:tgtEl>
                                          <p:spTgt spid="54"/>
                                        </p:tgtEl>
                                      </p:cBhvr>
                                    </p:animEffect>
                                    <p:set>
                                      <p:cBhvr>
                                        <p:cTn id="236"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5" name="click.wav"/>
                                        </p:tgtEl>
                                      </p:cMediaNode>
                                    </p:audio>
                                  </p:subTnLst>
                                </p:cTn>
                              </p:par>
                            </p:childTnLst>
                          </p:cTn>
                        </p:par>
                        <p:par>
                          <p:cTn id="237" fill="hold">
                            <p:stCondLst>
                              <p:cond delay="16000"/>
                            </p:stCondLst>
                            <p:childTnLst>
                              <p:par>
                                <p:cTn id="238" presetID="22" presetClass="exit" presetSubtype="4" fill="hold" grpId="0" nodeType="afterEffect">
                                  <p:stCondLst>
                                    <p:cond delay="1000"/>
                                  </p:stCondLst>
                                  <p:childTnLst>
                                    <p:animEffect transition="out" filter="wipe(down)">
                                      <p:cBhvr>
                                        <p:cTn id="239" dur="500"/>
                                        <p:tgtEl>
                                          <p:spTgt spid="53"/>
                                        </p:tgtEl>
                                      </p:cBhvr>
                                    </p:animEffect>
                                    <p:set>
                                      <p:cBhvr>
                                        <p:cTn id="240"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38"/>
                                            </p:cond>
                                          </p:stCondLst>
                                          <p:endCondLst>
                                            <p:cond evt="onStopAudio" delay="0">
                                              <p:tgtEl>
                                                <p:sldTgt/>
                                              </p:tgtEl>
                                            </p:cond>
                                          </p:endCondLst>
                                        </p:cTn>
                                        <p:tgtEl>
                                          <p:sndTgt r:embed="rId5" name="click.wav"/>
                                        </p:tgtEl>
                                      </p:cMediaNode>
                                    </p:audio>
                                  </p:subTnLst>
                                </p:cTn>
                              </p:par>
                            </p:childTnLst>
                          </p:cTn>
                        </p:par>
                        <p:par>
                          <p:cTn id="241" fill="hold">
                            <p:stCondLst>
                              <p:cond delay="17500"/>
                            </p:stCondLst>
                            <p:childTnLst>
                              <p:par>
                                <p:cTn id="242" presetID="22" presetClass="exit" presetSubtype="4" fill="hold" grpId="0" nodeType="afterEffect">
                                  <p:stCondLst>
                                    <p:cond delay="1000"/>
                                  </p:stCondLst>
                                  <p:childTnLst>
                                    <p:animEffect transition="out" filter="wipe(down)">
                                      <p:cBhvr>
                                        <p:cTn id="243" dur="500"/>
                                        <p:tgtEl>
                                          <p:spTgt spid="52"/>
                                        </p:tgtEl>
                                      </p:cBhvr>
                                    </p:animEffect>
                                    <p:set>
                                      <p:cBhvr>
                                        <p:cTn id="24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5" fill="hold">
                            <p:stCondLst>
                              <p:cond delay="19000"/>
                            </p:stCondLst>
                            <p:childTnLst>
                              <p:par>
                                <p:cTn id="246" presetID="22" presetClass="exit" presetSubtype="4" fill="hold" grpId="0" nodeType="afterEffect">
                                  <p:stCondLst>
                                    <p:cond delay="1000"/>
                                  </p:stCondLst>
                                  <p:childTnLst>
                                    <p:animEffect transition="out" filter="wipe(down)">
                                      <p:cBhvr>
                                        <p:cTn id="247" dur="500"/>
                                        <p:tgtEl>
                                          <p:spTgt spid="51"/>
                                        </p:tgtEl>
                                      </p:cBhvr>
                                    </p:animEffect>
                                    <p:set>
                                      <p:cBhvr>
                                        <p:cTn id="24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5" name="click.wav"/>
                                        </p:tgtEl>
                                      </p:cMediaNode>
                                    </p:audio>
                                  </p:subTnLst>
                                </p:cTn>
                              </p:par>
                            </p:childTnLst>
                          </p:cTn>
                        </p:par>
                        <p:par>
                          <p:cTn id="249" fill="hold">
                            <p:stCondLst>
                              <p:cond delay="20500"/>
                            </p:stCondLst>
                            <p:childTnLst>
                              <p:par>
                                <p:cTn id="250" presetID="22" presetClass="exit" presetSubtype="4" fill="hold" grpId="0" nodeType="afterEffect">
                                  <p:stCondLst>
                                    <p:cond delay="1000"/>
                                  </p:stCondLst>
                                  <p:childTnLst>
                                    <p:animEffect transition="out" filter="wipe(down)">
                                      <p:cBhvr>
                                        <p:cTn id="251" dur="500"/>
                                        <p:tgtEl>
                                          <p:spTgt spid="50"/>
                                        </p:tgtEl>
                                      </p:cBhvr>
                                    </p:animEffect>
                                    <p:set>
                                      <p:cBhvr>
                                        <p:cTn id="252"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250"/>
                                            </p:cond>
                                          </p:stCondLst>
                                          <p:endCondLst>
                                            <p:cond evt="onStopAudio" delay="0">
                                              <p:tgtEl>
                                                <p:sldTgt/>
                                              </p:tgtEl>
                                            </p:cond>
                                          </p:endCondLst>
                                        </p:cTn>
                                        <p:tgtEl>
                                          <p:sndTgt r:embed="rId5" name="click.wav"/>
                                        </p:tgtEl>
                                      </p:cMediaNode>
                                    </p:audio>
                                  </p:subTnLst>
                                </p:cTn>
                              </p:par>
                            </p:childTnLst>
                          </p:cTn>
                        </p:par>
                        <p:par>
                          <p:cTn id="253" fill="hold">
                            <p:stCondLst>
                              <p:cond delay="22000"/>
                            </p:stCondLst>
                            <p:childTnLst>
                              <p:par>
                                <p:cTn id="254" presetID="22" presetClass="exit" presetSubtype="4" fill="hold" grpId="0" nodeType="afterEffect">
                                  <p:stCondLst>
                                    <p:cond delay="1000"/>
                                  </p:stCondLst>
                                  <p:childTnLst>
                                    <p:animEffect transition="out" filter="wipe(down)">
                                      <p:cBhvr>
                                        <p:cTn id="255" dur="500"/>
                                        <p:tgtEl>
                                          <p:spTgt spid="49"/>
                                        </p:tgtEl>
                                      </p:cBhvr>
                                    </p:animEffect>
                                    <p:set>
                                      <p:cBhvr>
                                        <p:cTn id="256"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7" fill="hold">
                            <p:stCondLst>
                              <p:cond delay="23500"/>
                            </p:stCondLst>
                            <p:childTnLst>
                              <p:par>
                                <p:cTn id="258" presetID="32" presetClass="emph" presetSubtype="0" repeatCount="indefinite" fill="hold" grpId="0" nodeType="afterEffect">
                                  <p:stCondLst>
                                    <p:cond delay="1000"/>
                                  </p:stCondLst>
                                  <p:endCondLst>
                                    <p:cond evt="onNext" delay="0">
                                      <p:tgtEl>
                                        <p:sldTgt/>
                                      </p:tgtEl>
                                    </p:cond>
                                  </p:endCondLst>
                                  <p:childTnLst>
                                    <p:animRot by="120000">
                                      <p:cBhvr>
                                        <p:cTn id="259" dur="100" fill="hold">
                                          <p:stCondLst>
                                            <p:cond delay="0"/>
                                          </p:stCondLst>
                                        </p:cTn>
                                        <p:tgtEl>
                                          <p:spTgt spid="48"/>
                                        </p:tgtEl>
                                        <p:attrNameLst>
                                          <p:attrName>r</p:attrName>
                                        </p:attrNameLst>
                                      </p:cBhvr>
                                    </p:animRot>
                                    <p:animRot by="-240000">
                                      <p:cBhvr>
                                        <p:cTn id="260" dur="200" fill="hold">
                                          <p:stCondLst>
                                            <p:cond delay="200"/>
                                          </p:stCondLst>
                                        </p:cTn>
                                        <p:tgtEl>
                                          <p:spTgt spid="48"/>
                                        </p:tgtEl>
                                        <p:attrNameLst>
                                          <p:attrName>r</p:attrName>
                                        </p:attrNameLst>
                                      </p:cBhvr>
                                    </p:animRot>
                                    <p:animRot by="240000">
                                      <p:cBhvr>
                                        <p:cTn id="261" dur="200" fill="hold">
                                          <p:stCondLst>
                                            <p:cond delay="400"/>
                                          </p:stCondLst>
                                        </p:cTn>
                                        <p:tgtEl>
                                          <p:spTgt spid="48"/>
                                        </p:tgtEl>
                                        <p:attrNameLst>
                                          <p:attrName>r</p:attrName>
                                        </p:attrNameLst>
                                      </p:cBhvr>
                                    </p:animRot>
                                    <p:animRot by="-240000">
                                      <p:cBhvr>
                                        <p:cTn id="262" dur="200" fill="hold">
                                          <p:stCondLst>
                                            <p:cond delay="600"/>
                                          </p:stCondLst>
                                        </p:cTn>
                                        <p:tgtEl>
                                          <p:spTgt spid="48"/>
                                        </p:tgtEl>
                                        <p:attrNameLst>
                                          <p:attrName>r</p:attrName>
                                        </p:attrNameLst>
                                      </p:cBhvr>
                                    </p:animRot>
                                    <p:animRot by="120000">
                                      <p:cBhvr>
                                        <p:cTn id="263" dur="200" fill="hold">
                                          <p:stCondLst>
                                            <p:cond delay="800"/>
                                          </p:stCondLst>
                                        </p:cTn>
                                        <p:tgtEl>
                                          <p:spTgt spid="48"/>
                                        </p:tgtEl>
                                        <p:attrNameLst>
                                          <p:attrName>r</p:attrName>
                                        </p:attrNameLst>
                                      </p:cBhvr>
                                    </p:animRot>
                                  </p:childTnLst>
                                </p:cTn>
                              </p:par>
                              <p:par>
                                <p:cTn id="264" presetID="1" presetClass="mediacall" presetSubtype="0" fill="hold" nodeType="withEffect">
                                  <p:stCondLst>
                                    <p:cond delay="1000"/>
                                  </p:stCondLst>
                                  <p:childTnLst>
                                    <p:cmd type="call" cmd="playFrom(0.0)">
                                      <p:cBhvr>
                                        <p:cTn id="265" dur="1000" fill="hold"/>
                                        <p:tgtEl>
                                          <p:spTgt spid="46"/>
                                        </p:tgtEl>
                                      </p:cBhvr>
                                    </p:cmd>
                                  </p:childTnLst>
                                </p:cTn>
                              </p:par>
                            </p:childTnLst>
                          </p:cTn>
                        </p:par>
                      </p:childTnLst>
                    </p:cTn>
                  </p:par>
                  <p:par>
                    <p:cTn id="266" fill="hold">
                      <p:stCondLst>
                        <p:cond delay="indefinite"/>
                      </p:stCondLst>
                      <p:childTnLst>
                        <p:par>
                          <p:cTn id="267" fill="hold">
                            <p:stCondLst>
                              <p:cond delay="0"/>
                            </p:stCondLst>
                            <p:childTnLst>
                              <p:par>
                                <p:cTn id="268" presetID="26" presetClass="emph" presetSubtype="0" repeatCount="2000" fill="hold" grpId="1" nodeType="clickEffect">
                                  <p:stCondLst>
                                    <p:cond delay="0"/>
                                  </p:stCondLst>
                                  <p:childTnLst>
                                    <p:animEffect transition="out" filter="fade">
                                      <p:cBhvr>
                                        <p:cTn id="269" dur="500" tmFilter="0, 0; .2, .5; .8, .5; 1, 0"/>
                                        <p:tgtEl>
                                          <p:spTgt spid="15"/>
                                        </p:tgtEl>
                                      </p:cBhvr>
                                    </p:animEffect>
                                    <p:animScale>
                                      <p:cBhvr>
                                        <p:cTn id="270" dur="250" autoRev="1" fill="hold"/>
                                        <p:tgtEl>
                                          <p:spTgt spid="15"/>
                                        </p:tgtEl>
                                      </p:cBhvr>
                                      <p:by x="105000" y="105000"/>
                                    </p:animScale>
                                  </p:childTnLst>
                                </p:cTn>
                              </p:par>
                            </p:childTnLst>
                          </p:cTn>
                        </p:par>
                        <p:par>
                          <p:cTn id="271" fill="hold">
                            <p:stCondLst>
                              <p:cond delay="1000"/>
                            </p:stCondLst>
                            <p:childTnLst>
                              <p:par>
                                <p:cTn id="272" presetID="47" presetClass="entr" presetSubtype="0" fill="hold" grpId="0" nodeType="afterEffect">
                                  <p:stCondLst>
                                    <p:cond delay="0"/>
                                  </p:stCondLst>
                                  <p:childTnLst>
                                    <p:set>
                                      <p:cBhvr>
                                        <p:cTn id="273" dur="1" fill="hold">
                                          <p:stCondLst>
                                            <p:cond delay="0"/>
                                          </p:stCondLst>
                                        </p:cTn>
                                        <p:tgtEl>
                                          <p:spTgt spid="14"/>
                                        </p:tgtEl>
                                        <p:attrNameLst>
                                          <p:attrName>style.visibility</p:attrName>
                                        </p:attrNameLst>
                                      </p:cBhvr>
                                      <p:to>
                                        <p:strVal val="visible"/>
                                      </p:to>
                                    </p:set>
                                    <p:animEffect transition="in" filter="fade">
                                      <p:cBhvr>
                                        <p:cTn id="274" dur="1000"/>
                                        <p:tgtEl>
                                          <p:spTgt spid="14"/>
                                        </p:tgtEl>
                                      </p:cBhvr>
                                    </p:animEffect>
                                    <p:anim calcmode="lin" valueType="num">
                                      <p:cBhvr>
                                        <p:cTn id="275" dur="1000" fill="hold"/>
                                        <p:tgtEl>
                                          <p:spTgt spid="14"/>
                                        </p:tgtEl>
                                        <p:attrNameLst>
                                          <p:attrName>ppt_x</p:attrName>
                                        </p:attrNameLst>
                                      </p:cBhvr>
                                      <p:tavLst>
                                        <p:tav tm="0">
                                          <p:val>
                                            <p:strVal val="#ppt_x"/>
                                          </p:val>
                                        </p:tav>
                                        <p:tav tm="100000">
                                          <p:val>
                                            <p:strVal val="#ppt_x"/>
                                          </p:val>
                                        </p:tav>
                                      </p:tavLst>
                                    </p:anim>
                                    <p:anim calcmode="lin" valueType="num">
                                      <p:cBhvr>
                                        <p:cTn id="2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7" fill="hold">
                      <p:stCondLst>
                        <p:cond delay="indefinite"/>
                      </p:stCondLst>
                      <p:childTnLst>
                        <p:par>
                          <p:cTn id="278" fill="hold">
                            <p:stCondLst>
                              <p:cond delay="0"/>
                            </p:stCondLst>
                            <p:childTnLst>
                              <p:par>
                                <p:cTn id="279" presetID="26" presetClass="emph" presetSubtype="0" repeatCount="2000" fill="hold" grpId="1" nodeType="clickEffect">
                                  <p:stCondLst>
                                    <p:cond delay="0"/>
                                  </p:stCondLst>
                                  <p:childTnLst>
                                    <p:animEffect transition="out" filter="fade">
                                      <p:cBhvr>
                                        <p:cTn id="280" dur="500" tmFilter="0, 0; .2, .5; .8, .5; 1, 0"/>
                                        <p:tgtEl>
                                          <p:spTgt spid="18"/>
                                        </p:tgtEl>
                                      </p:cBhvr>
                                    </p:animEffect>
                                    <p:animScale>
                                      <p:cBhvr>
                                        <p:cTn id="281" dur="250" autoRev="1" fill="hold"/>
                                        <p:tgtEl>
                                          <p:spTgt spid="18"/>
                                        </p:tgtEl>
                                      </p:cBhvr>
                                      <p:by x="105000" y="105000"/>
                                    </p:animScale>
                                  </p:childTnLst>
                                </p:cTn>
                              </p:par>
                            </p:childTnLst>
                          </p:cTn>
                        </p:par>
                        <p:par>
                          <p:cTn id="282" fill="hold">
                            <p:stCondLst>
                              <p:cond delay="1000"/>
                            </p:stCondLst>
                            <p:childTnLst>
                              <p:par>
                                <p:cTn id="283" presetID="47" presetClass="entr" presetSubtype="0" fill="hold" grpId="0" nodeType="afterEffect">
                                  <p:stCondLst>
                                    <p:cond delay="0"/>
                                  </p:stCondLst>
                                  <p:childTnLst>
                                    <p:set>
                                      <p:cBhvr>
                                        <p:cTn id="284" dur="1" fill="hold">
                                          <p:stCondLst>
                                            <p:cond delay="0"/>
                                          </p:stCondLst>
                                        </p:cTn>
                                        <p:tgtEl>
                                          <p:spTgt spid="75"/>
                                        </p:tgtEl>
                                        <p:attrNameLst>
                                          <p:attrName>style.visibility</p:attrName>
                                        </p:attrNameLst>
                                      </p:cBhvr>
                                      <p:to>
                                        <p:strVal val="visible"/>
                                      </p:to>
                                    </p:set>
                                    <p:animEffect transition="in" filter="fade">
                                      <p:cBhvr>
                                        <p:cTn id="285" dur="1000"/>
                                        <p:tgtEl>
                                          <p:spTgt spid="75"/>
                                        </p:tgtEl>
                                      </p:cBhvr>
                                    </p:animEffect>
                                    <p:anim calcmode="lin" valueType="num">
                                      <p:cBhvr>
                                        <p:cTn id="286" dur="1000" fill="hold"/>
                                        <p:tgtEl>
                                          <p:spTgt spid="75"/>
                                        </p:tgtEl>
                                        <p:attrNameLst>
                                          <p:attrName>ppt_x</p:attrName>
                                        </p:attrNameLst>
                                      </p:cBhvr>
                                      <p:tavLst>
                                        <p:tav tm="0">
                                          <p:val>
                                            <p:strVal val="#ppt_x"/>
                                          </p:val>
                                        </p:tav>
                                        <p:tav tm="100000">
                                          <p:val>
                                            <p:strVal val="#ppt_x"/>
                                          </p:val>
                                        </p:tav>
                                      </p:tavLst>
                                    </p:anim>
                                    <p:anim calcmode="lin" valueType="num">
                                      <p:cBhvr>
                                        <p:cTn id="287"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88" fill="hold">
                      <p:stCondLst>
                        <p:cond delay="indefinite"/>
                      </p:stCondLst>
                      <p:childTnLst>
                        <p:par>
                          <p:cTn id="289" fill="hold">
                            <p:stCondLst>
                              <p:cond delay="0"/>
                            </p:stCondLst>
                            <p:childTnLst>
                              <p:par>
                                <p:cTn id="290" presetID="35" presetClass="path" presetSubtype="0" accel="50000" decel="50000" fill="hold" nodeType="clickEffect">
                                  <p:stCondLst>
                                    <p:cond delay="0"/>
                                  </p:stCondLst>
                                  <p:childTnLst>
                                    <p:animMotion origin="layout" path="M 4.16667E-7 -0.00787 L -0.68516 -0.00525 " pathEditMode="relative" rAng="0" ptsTypes="AA">
                                      <p:cBhvr>
                                        <p:cTn id="291" dur="2000" fill="hold"/>
                                        <p:tgtEl>
                                          <p:spTgt spid="13"/>
                                        </p:tgtEl>
                                        <p:attrNameLst>
                                          <p:attrName>ppt_x</p:attrName>
                                          <p:attrName>ppt_y</p:attrName>
                                        </p:attrNameLst>
                                      </p:cBhvr>
                                      <p:rCtr x="-34262" y="123"/>
                                    </p:animMotion>
                                  </p:childTnLst>
                                </p:cTn>
                              </p:par>
                            </p:childTnLst>
                          </p:cTn>
                        </p:par>
                      </p:childTnLst>
                    </p:cTn>
                  </p:par>
                  <p:par>
                    <p:cTn id="292" fill="hold">
                      <p:stCondLst>
                        <p:cond delay="indefinite"/>
                      </p:stCondLst>
                      <p:childTnLst>
                        <p:par>
                          <p:cTn id="293" fill="hold">
                            <p:stCondLst>
                              <p:cond delay="0"/>
                            </p:stCondLst>
                            <p:childTnLst>
                              <p:par>
                                <p:cTn id="294" presetID="26" presetClass="emph" presetSubtype="0" repeatCount="2000" fill="hold" grpId="1" nodeType="clickEffect">
                                  <p:stCondLst>
                                    <p:cond delay="0"/>
                                  </p:stCondLst>
                                  <p:childTnLst>
                                    <p:animEffect transition="out" filter="fade">
                                      <p:cBhvr>
                                        <p:cTn id="295" dur="500" tmFilter="0, 0; .2, .5; .8, .5; 1, 0"/>
                                        <p:tgtEl>
                                          <p:spTgt spid="29"/>
                                        </p:tgtEl>
                                      </p:cBhvr>
                                    </p:animEffect>
                                    <p:animScale>
                                      <p:cBhvr>
                                        <p:cTn id="296" dur="250" autoRev="1" fill="hold"/>
                                        <p:tgtEl>
                                          <p:spTgt spid="29"/>
                                        </p:tgtEl>
                                      </p:cBhvr>
                                      <p:by x="105000" y="105000"/>
                                    </p:animScale>
                                  </p:childTnLst>
                                </p:cTn>
                              </p:par>
                            </p:childTnLst>
                          </p:cTn>
                        </p:par>
                        <p:par>
                          <p:cTn id="297" fill="hold">
                            <p:stCondLst>
                              <p:cond delay="1000"/>
                            </p:stCondLst>
                            <p:childTnLst>
                              <p:par>
                                <p:cTn id="298" presetID="47" presetClass="entr" presetSubtype="0" fill="hold" grpId="0" nodeType="afterEffect">
                                  <p:stCondLst>
                                    <p:cond delay="0"/>
                                  </p:stCondLst>
                                  <p:childTnLst>
                                    <p:set>
                                      <p:cBhvr>
                                        <p:cTn id="299" dur="1" fill="hold">
                                          <p:stCondLst>
                                            <p:cond delay="0"/>
                                          </p:stCondLst>
                                        </p:cTn>
                                        <p:tgtEl>
                                          <p:spTgt spid="76"/>
                                        </p:tgtEl>
                                        <p:attrNameLst>
                                          <p:attrName>style.visibility</p:attrName>
                                        </p:attrNameLst>
                                      </p:cBhvr>
                                      <p:to>
                                        <p:strVal val="visible"/>
                                      </p:to>
                                    </p:set>
                                    <p:animEffect transition="in" filter="fade">
                                      <p:cBhvr>
                                        <p:cTn id="300" dur="1000"/>
                                        <p:tgtEl>
                                          <p:spTgt spid="76"/>
                                        </p:tgtEl>
                                      </p:cBhvr>
                                    </p:animEffect>
                                    <p:anim calcmode="lin" valueType="num">
                                      <p:cBhvr>
                                        <p:cTn id="301" dur="1000" fill="hold"/>
                                        <p:tgtEl>
                                          <p:spTgt spid="76"/>
                                        </p:tgtEl>
                                        <p:attrNameLst>
                                          <p:attrName>ppt_x</p:attrName>
                                        </p:attrNameLst>
                                      </p:cBhvr>
                                      <p:tavLst>
                                        <p:tav tm="0">
                                          <p:val>
                                            <p:strVal val="#ppt_x"/>
                                          </p:val>
                                        </p:tav>
                                        <p:tav tm="100000">
                                          <p:val>
                                            <p:strVal val="#ppt_x"/>
                                          </p:val>
                                        </p:tav>
                                      </p:tavLst>
                                    </p:anim>
                                    <p:anim calcmode="lin" valueType="num">
                                      <p:cBhvr>
                                        <p:cTn id="302"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303" fill="hold">
                      <p:stCondLst>
                        <p:cond delay="indefinite"/>
                      </p:stCondLst>
                      <p:childTnLst>
                        <p:par>
                          <p:cTn id="304" fill="hold">
                            <p:stCondLst>
                              <p:cond delay="0"/>
                            </p:stCondLst>
                            <p:childTnLst>
                              <p:par>
                                <p:cTn id="305" presetID="26" presetClass="emph" presetSubtype="0" repeatCount="2000" fill="hold" grpId="1" nodeType="clickEffect">
                                  <p:stCondLst>
                                    <p:cond delay="0"/>
                                  </p:stCondLst>
                                  <p:childTnLst>
                                    <p:animEffect transition="out" filter="fade">
                                      <p:cBhvr>
                                        <p:cTn id="306" dur="500" tmFilter="0, 0; .2, .5; .8, .5; 1, 0"/>
                                        <p:tgtEl>
                                          <p:spTgt spid="26"/>
                                        </p:tgtEl>
                                      </p:cBhvr>
                                    </p:animEffect>
                                    <p:animScale>
                                      <p:cBhvr>
                                        <p:cTn id="307" dur="250" autoRev="1" fill="hold"/>
                                        <p:tgtEl>
                                          <p:spTgt spid="26"/>
                                        </p:tgtEl>
                                      </p:cBhvr>
                                      <p:by x="105000" y="105000"/>
                                    </p:animScale>
                                  </p:childTnLst>
                                </p:cTn>
                              </p:par>
                            </p:childTnLst>
                          </p:cTn>
                        </p:par>
                        <p:par>
                          <p:cTn id="308" fill="hold">
                            <p:stCondLst>
                              <p:cond delay="1000"/>
                            </p:stCondLst>
                            <p:childTnLst>
                              <p:par>
                                <p:cTn id="309" presetID="47" presetClass="entr" presetSubtype="0" fill="hold" grpId="0" nodeType="afterEffect">
                                  <p:stCondLst>
                                    <p:cond delay="0"/>
                                  </p:stCondLst>
                                  <p:childTnLst>
                                    <p:set>
                                      <p:cBhvr>
                                        <p:cTn id="310" dur="1" fill="hold">
                                          <p:stCondLst>
                                            <p:cond delay="0"/>
                                          </p:stCondLst>
                                        </p:cTn>
                                        <p:tgtEl>
                                          <p:spTgt spid="77"/>
                                        </p:tgtEl>
                                        <p:attrNameLst>
                                          <p:attrName>style.visibility</p:attrName>
                                        </p:attrNameLst>
                                      </p:cBhvr>
                                      <p:to>
                                        <p:strVal val="visible"/>
                                      </p:to>
                                    </p:set>
                                    <p:animEffect transition="in" filter="fade">
                                      <p:cBhvr>
                                        <p:cTn id="311" dur="1000"/>
                                        <p:tgtEl>
                                          <p:spTgt spid="77"/>
                                        </p:tgtEl>
                                      </p:cBhvr>
                                    </p:animEffect>
                                    <p:anim calcmode="lin" valueType="num">
                                      <p:cBhvr>
                                        <p:cTn id="312" dur="1000" fill="hold"/>
                                        <p:tgtEl>
                                          <p:spTgt spid="77"/>
                                        </p:tgtEl>
                                        <p:attrNameLst>
                                          <p:attrName>ppt_x</p:attrName>
                                        </p:attrNameLst>
                                      </p:cBhvr>
                                      <p:tavLst>
                                        <p:tav tm="0">
                                          <p:val>
                                            <p:strVal val="#ppt_x"/>
                                          </p:val>
                                        </p:tav>
                                        <p:tav tm="100000">
                                          <p:val>
                                            <p:strVal val="#ppt_x"/>
                                          </p:val>
                                        </p:tav>
                                      </p:tavLst>
                                    </p:anim>
                                    <p:anim calcmode="lin" valueType="num">
                                      <p:cBhvr>
                                        <p:cTn id="313"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314" fill="hold">
                      <p:stCondLst>
                        <p:cond delay="indefinite"/>
                      </p:stCondLst>
                      <p:childTnLst>
                        <p:par>
                          <p:cTn id="315" fill="hold">
                            <p:stCondLst>
                              <p:cond delay="0"/>
                            </p:stCondLst>
                            <p:childTnLst>
                              <p:par>
                                <p:cTn id="316" presetID="35" presetClass="path" presetSubtype="0" accel="50000" decel="50000" fill="hold" nodeType="clickEffect">
                                  <p:stCondLst>
                                    <p:cond delay="0"/>
                                  </p:stCondLst>
                                  <p:childTnLst>
                                    <p:animMotion origin="layout" path="M -1.66667E-6 -2.96296E-6 L -0.68993 0.00278 " pathEditMode="relative" rAng="0" ptsTypes="AA">
                                      <p:cBhvr>
                                        <p:cTn id="317" dur="2000" fill="hold"/>
                                        <p:tgtEl>
                                          <p:spTgt spid="71"/>
                                        </p:tgtEl>
                                        <p:attrNameLst>
                                          <p:attrName>ppt_x</p:attrName>
                                          <p:attrName>ppt_y</p:attrName>
                                        </p:attrNameLst>
                                      </p:cBhvr>
                                      <p:rCtr x="-34497"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8" fill="hold" display="0">
                  <p:stCondLst>
                    <p:cond delay="indefinite"/>
                  </p:stCondLst>
                  <p:endCondLst>
                    <p:cond evt="onStopAudio" delay="0">
                      <p:tgtEl>
                        <p:sldTgt/>
                      </p:tgtEl>
                    </p:cond>
                  </p:endCondLst>
                </p:cTn>
                <p:tgtEl>
                  <p:spTgt spid="46"/>
                </p:tgtEl>
              </p:cMediaNode>
            </p:audio>
          </p:childTnLst>
        </p:cTn>
      </p:par>
    </p:tnLst>
    <p:bldLst>
      <p:bldP spid="18" grpId="0"/>
      <p:bldP spid="18" grpId="1"/>
      <p:bldP spid="19" grpId="0"/>
      <p:bldP spid="15" grpId="0"/>
      <p:bldP spid="15" grpId="1"/>
      <p:bldP spid="26" grpId="0"/>
      <p:bldP spid="26" grpId="1"/>
      <p:bldP spid="27" grpId="0"/>
      <p:bldP spid="29" grpId="0"/>
      <p:bldP spid="29" grpId="1"/>
      <p:bldP spid="2"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1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C5503D24-0E61-42C6-8680-5819FF9E109F}"/>
              </a:ext>
            </a:extLst>
          </p:cNvPr>
          <p:cNvGrpSpPr/>
          <p:nvPr/>
        </p:nvGrpSpPr>
        <p:grpSpPr>
          <a:xfrm>
            <a:off x="2869131" y="218508"/>
            <a:ext cx="4443225" cy="2026784"/>
            <a:chOff x="3481575" y="601844"/>
            <a:chExt cx="3410323" cy="1463040"/>
          </a:xfrm>
        </p:grpSpPr>
        <p:grpSp>
          <p:nvGrpSpPr>
            <p:cNvPr id="5" name="Group 4">
              <a:extLst>
                <a:ext uri="{FF2B5EF4-FFF2-40B4-BE49-F238E27FC236}">
                  <a16:creationId xmlns:a16="http://schemas.microsoft.com/office/drawing/2014/main" xmlns="" id="{E5464553-B57D-48D2-B89C-A1201C5B4CD9}"/>
                </a:ext>
              </a:extLst>
            </p:cNvPr>
            <p:cNvGrpSpPr/>
            <p:nvPr/>
          </p:nvGrpSpPr>
          <p:grpSpPr>
            <a:xfrm>
              <a:off x="3481575" y="601844"/>
              <a:ext cx="3410323" cy="1463040"/>
              <a:chOff x="918208" y="-1333042"/>
              <a:chExt cx="5126734" cy="2103120"/>
            </a:xfrm>
          </p:grpSpPr>
          <p:pic>
            <p:nvPicPr>
              <p:cNvPr id="10" name="Picture 9">
                <a:extLst>
                  <a:ext uri="{FF2B5EF4-FFF2-40B4-BE49-F238E27FC236}">
                    <a16:creationId xmlns:a16="http://schemas.microsoft.com/office/drawing/2014/main" xmlns="" id="{1507A8D6-5694-43DE-9758-A3098D1CAAF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4CE1EA7C-71E7-4CA7-857E-28F47C0A1F4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DA520B1F-E3AF-4848-B345-E371ACD22072}"/>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grpSp>
        <p:sp>
          <p:nvSpPr>
            <p:cNvPr id="6" name="TextBox 5">
              <a:extLst>
                <a:ext uri="{FF2B5EF4-FFF2-40B4-BE49-F238E27FC236}">
                  <a16:creationId xmlns:a16="http://schemas.microsoft.com/office/drawing/2014/main" xmlns="" id="{ECC166C3-486C-434C-AF3B-C7FCF16D506F}"/>
                </a:ext>
              </a:extLst>
            </p:cNvPr>
            <p:cNvSpPr txBox="1"/>
            <p:nvPr/>
          </p:nvSpPr>
          <p:spPr>
            <a:xfrm>
              <a:off x="3757734" y="864453"/>
              <a:ext cx="672873" cy="866461"/>
            </a:xfrm>
            <a:prstGeom prst="rect">
              <a:avLst/>
            </a:prstGeom>
            <a:noFill/>
          </p:spPr>
          <p:txBody>
            <a:bodyPr wrap="square" rtlCol="0">
              <a:spAutoFit/>
            </a:bodyPr>
            <a:lstStyle/>
            <a:p>
              <a:pPr algn="ctr"/>
              <a:r>
                <a:rPr lang="en-US" sz="7200" b="1">
                  <a:latin typeface="UTM Avo" panose="02040603050506020204" pitchFamily="18" charset="0"/>
                </a:rPr>
                <a:t>&gt;</a:t>
              </a:r>
            </a:p>
          </p:txBody>
        </p:sp>
        <p:sp>
          <p:nvSpPr>
            <p:cNvPr id="8" name="TextBox 7">
              <a:extLst>
                <a:ext uri="{FF2B5EF4-FFF2-40B4-BE49-F238E27FC236}">
                  <a16:creationId xmlns:a16="http://schemas.microsoft.com/office/drawing/2014/main" xmlns="" id="{78CAC5A0-19E8-4956-9ED9-65C194983AB7}"/>
                </a:ext>
              </a:extLst>
            </p:cNvPr>
            <p:cNvSpPr txBox="1"/>
            <p:nvPr/>
          </p:nvSpPr>
          <p:spPr>
            <a:xfrm>
              <a:off x="4868969" y="864453"/>
              <a:ext cx="672873" cy="866461"/>
            </a:xfrm>
            <a:prstGeom prst="rect">
              <a:avLst/>
            </a:prstGeom>
            <a:noFill/>
          </p:spPr>
          <p:txBody>
            <a:bodyPr wrap="square" rtlCol="0">
              <a:spAutoFit/>
            </a:bodyPr>
            <a:lstStyle/>
            <a:p>
              <a:pPr algn="ctr"/>
              <a:r>
                <a:rPr lang="en-US" sz="7200" b="1">
                  <a:latin typeface="UTM Avo" panose="02040603050506020204" pitchFamily="18" charset="0"/>
                </a:rPr>
                <a:t>=</a:t>
              </a:r>
            </a:p>
          </p:txBody>
        </p:sp>
        <p:sp>
          <p:nvSpPr>
            <p:cNvPr id="9" name="TextBox 8">
              <a:extLst>
                <a:ext uri="{FF2B5EF4-FFF2-40B4-BE49-F238E27FC236}">
                  <a16:creationId xmlns:a16="http://schemas.microsoft.com/office/drawing/2014/main" xmlns="" id="{4D76E197-B2CA-43D4-93BE-EAD14EF119CC}"/>
                </a:ext>
              </a:extLst>
            </p:cNvPr>
            <p:cNvSpPr txBox="1"/>
            <p:nvPr/>
          </p:nvSpPr>
          <p:spPr>
            <a:xfrm>
              <a:off x="5925997" y="856579"/>
              <a:ext cx="672873" cy="866461"/>
            </a:xfrm>
            <a:prstGeom prst="rect">
              <a:avLst/>
            </a:prstGeom>
            <a:noFill/>
          </p:spPr>
          <p:txBody>
            <a:bodyPr wrap="square" rtlCol="0">
              <a:spAutoFit/>
            </a:bodyPr>
            <a:lstStyle/>
            <a:p>
              <a:pPr algn="ctr"/>
              <a:r>
                <a:rPr lang="en-US" sz="7200" b="1">
                  <a:latin typeface="UTM Avo" panose="02040603050506020204" pitchFamily="18" charset="0"/>
                </a:rPr>
                <a:t>&lt;</a:t>
              </a:r>
            </a:p>
          </p:txBody>
        </p:sp>
      </p:grpSp>
      <p:pic>
        <p:nvPicPr>
          <p:cNvPr id="16" name="Picture 15">
            <a:extLst>
              <a:ext uri="{FF2B5EF4-FFF2-40B4-BE49-F238E27FC236}">
                <a16:creationId xmlns:a16="http://schemas.microsoft.com/office/drawing/2014/main" xmlns="" id="{D0FEDFDB-90E3-4669-97EB-92E6058DA4F8}"/>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7769117" y="1821027"/>
            <a:ext cx="2931443" cy="3252305"/>
          </a:xfrm>
          <a:prstGeom prst="rect">
            <a:avLst/>
          </a:prstGeom>
        </p:spPr>
      </p:pic>
      <p:pic>
        <p:nvPicPr>
          <p:cNvPr id="17" name="Picture 16">
            <a:extLst>
              <a:ext uri="{FF2B5EF4-FFF2-40B4-BE49-F238E27FC236}">
                <a16:creationId xmlns:a16="http://schemas.microsoft.com/office/drawing/2014/main" xmlns="" id="{26E8BEF6-8C43-4F38-9768-E1FF81C0E091}"/>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0542871" y="1821027"/>
            <a:ext cx="5384880" cy="3252305"/>
          </a:xfrm>
          <a:prstGeom prst="rect">
            <a:avLst/>
          </a:prstGeom>
        </p:spPr>
      </p:pic>
      <p:sp>
        <p:nvSpPr>
          <p:cNvPr id="18" name="TextBox 17">
            <a:extLst>
              <a:ext uri="{FF2B5EF4-FFF2-40B4-BE49-F238E27FC236}">
                <a16:creationId xmlns:a16="http://schemas.microsoft.com/office/drawing/2014/main" xmlns="" id="{EC619BDE-A1C4-4916-8D68-117C838B2F43}"/>
              </a:ext>
            </a:extLst>
          </p:cNvPr>
          <p:cNvSpPr txBox="1"/>
          <p:nvPr/>
        </p:nvSpPr>
        <p:spPr>
          <a:xfrm>
            <a:off x="10990496" y="2494880"/>
            <a:ext cx="4381816"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6 + 2</a:t>
            </a:r>
          </a:p>
        </p:txBody>
      </p:sp>
      <p:sp>
        <p:nvSpPr>
          <p:cNvPr id="19" name="TextBox 18">
            <a:extLst>
              <a:ext uri="{FF2B5EF4-FFF2-40B4-BE49-F238E27FC236}">
                <a16:creationId xmlns:a16="http://schemas.microsoft.com/office/drawing/2014/main" xmlns="" id="{435D9F04-3C42-44C4-A50B-4689D532F393}"/>
              </a:ext>
            </a:extLst>
          </p:cNvPr>
          <p:cNvSpPr txBox="1"/>
          <p:nvPr/>
        </p:nvSpPr>
        <p:spPr>
          <a:xfrm>
            <a:off x="8347863" y="2317909"/>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a:t>
            </a:r>
          </a:p>
        </p:txBody>
      </p:sp>
      <p:pic>
        <p:nvPicPr>
          <p:cNvPr id="20" name="Picture 19">
            <a:extLst>
              <a:ext uri="{FF2B5EF4-FFF2-40B4-BE49-F238E27FC236}">
                <a16:creationId xmlns:a16="http://schemas.microsoft.com/office/drawing/2014/main" xmlns="" id="{55245478-3B46-4F7F-AF9D-CE917B3372C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2667000" y="1821027"/>
            <a:ext cx="5259807" cy="3252305"/>
          </a:xfrm>
          <a:prstGeom prst="rect">
            <a:avLst/>
          </a:prstGeom>
        </p:spPr>
      </p:pic>
      <p:sp>
        <p:nvSpPr>
          <p:cNvPr id="15" name="TextBox 14">
            <a:extLst>
              <a:ext uri="{FF2B5EF4-FFF2-40B4-BE49-F238E27FC236}">
                <a16:creationId xmlns:a16="http://schemas.microsoft.com/office/drawing/2014/main" xmlns="" id="{CBB395D6-467D-4F3B-BFA9-DA0461198D4F}"/>
              </a:ext>
            </a:extLst>
          </p:cNvPr>
          <p:cNvSpPr txBox="1"/>
          <p:nvPr/>
        </p:nvSpPr>
        <p:spPr>
          <a:xfrm>
            <a:off x="3072254" y="2494880"/>
            <a:ext cx="450654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5 + 3</a:t>
            </a:r>
          </a:p>
        </p:txBody>
      </p:sp>
      <p:pic>
        <p:nvPicPr>
          <p:cNvPr id="24" name="Picture 23">
            <a:extLst>
              <a:ext uri="{FF2B5EF4-FFF2-40B4-BE49-F238E27FC236}">
                <a16:creationId xmlns:a16="http://schemas.microsoft.com/office/drawing/2014/main" xmlns="" id="{E67CDE8A-B830-4FE7-A13F-A25CD22F2512}"/>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7769117" y="5771634"/>
            <a:ext cx="2931443" cy="3252305"/>
          </a:xfrm>
          <a:prstGeom prst="rect">
            <a:avLst/>
          </a:prstGeom>
        </p:spPr>
      </p:pic>
      <p:pic>
        <p:nvPicPr>
          <p:cNvPr id="25" name="Picture 24">
            <a:extLst>
              <a:ext uri="{FF2B5EF4-FFF2-40B4-BE49-F238E27FC236}">
                <a16:creationId xmlns:a16="http://schemas.microsoft.com/office/drawing/2014/main" xmlns="" id="{07D61790-45FF-4A5A-9429-6C7FFB575D4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0542871" y="5771634"/>
            <a:ext cx="5384880" cy="3252305"/>
          </a:xfrm>
          <a:prstGeom prst="rect">
            <a:avLst/>
          </a:prstGeom>
        </p:spPr>
      </p:pic>
      <p:sp>
        <p:nvSpPr>
          <p:cNvPr id="26" name="TextBox 25">
            <a:extLst>
              <a:ext uri="{FF2B5EF4-FFF2-40B4-BE49-F238E27FC236}">
                <a16:creationId xmlns:a16="http://schemas.microsoft.com/office/drawing/2014/main" xmlns="" id="{35D52AA9-02B4-452F-AE83-AC70CAEF61EC}"/>
              </a:ext>
            </a:extLst>
          </p:cNvPr>
          <p:cNvSpPr txBox="1"/>
          <p:nvPr/>
        </p:nvSpPr>
        <p:spPr>
          <a:xfrm>
            <a:off x="10990496" y="6445487"/>
            <a:ext cx="4381816"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 7 – 2 </a:t>
            </a:r>
          </a:p>
        </p:txBody>
      </p:sp>
      <p:sp>
        <p:nvSpPr>
          <p:cNvPr id="27" name="TextBox 26">
            <a:extLst>
              <a:ext uri="{FF2B5EF4-FFF2-40B4-BE49-F238E27FC236}">
                <a16:creationId xmlns:a16="http://schemas.microsoft.com/office/drawing/2014/main" xmlns="" id="{D2252D84-8ABD-4AB1-8C54-B47A959C12B0}"/>
              </a:ext>
            </a:extLst>
          </p:cNvPr>
          <p:cNvSpPr txBox="1"/>
          <p:nvPr/>
        </p:nvSpPr>
        <p:spPr>
          <a:xfrm>
            <a:off x="8347863" y="6268516"/>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a:t>
            </a:r>
          </a:p>
        </p:txBody>
      </p:sp>
      <p:pic>
        <p:nvPicPr>
          <p:cNvPr id="28" name="Picture 27">
            <a:extLst>
              <a:ext uri="{FF2B5EF4-FFF2-40B4-BE49-F238E27FC236}">
                <a16:creationId xmlns:a16="http://schemas.microsoft.com/office/drawing/2014/main" xmlns="" id="{9D15912B-E06A-4AD4-9327-33E5F9F156E0}"/>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2667000" y="5771634"/>
            <a:ext cx="5259807" cy="3252305"/>
          </a:xfrm>
          <a:prstGeom prst="rect">
            <a:avLst/>
          </a:prstGeom>
        </p:spPr>
      </p:pic>
      <p:sp>
        <p:nvSpPr>
          <p:cNvPr id="29" name="TextBox 28">
            <a:extLst>
              <a:ext uri="{FF2B5EF4-FFF2-40B4-BE49-F238E27FC236}">
                <a16:creationId xmlns:a16="http://schemas.microsoft.com/office/drawing/2014/main" xmlns="" id="{F9A099B5-EA55-4752-AD8B-641C604F408A}"/>
              </a:ext>
            </a:extLst>
          </p:cNvPr>
          <p:cNvSpPr txBox="1"/>
          <p:nvPr/>
        </p:nvSpPr>
        <p:spPr>
          <a:xfrm>
            <a:off x="3072254" y="6445487"/>
            <a:ext cx="450654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9 – 2 </a:t>
            </a:r>
          </a:p>
        </p:txBody>
      </p:sp>
      <p:pic>
        <p:nvPicPr>
          <p:cNvPr id="30" name="Picture 29">
            <a:extLst>
              <a:ext uri="{FF2B5EF4-FFF2-40B4-BE49-F238E27FC236}">
                <a16:creationId xmlns:a16="http://schemas.microsoft.com/office/drawing/2014/main" xmlns="" id="{8E979843-3637-4995-8430-D998E7378BA7}"/>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1095" y="7397786"/>
            <a:ext cx="2931443" cy="3252305"/>
          </a:xfrm>
          <a:prstGeom prst="rect">
            <a:avLst/>
          </a:prstGeom>
        </p:spPr>
      </p:pic>
      <p:pic>
        <p:nvPicPr>
          <p:cNvPr id="31" name="Picture 13">
            <a:extLst>
              <a:ext uri="{FF2B5EF4-FFF2-40B4-BE49-F238E27FC236}">
                <a16:creationId xmlns:a16="http://schemas.microsoft.com/office/drawing/2014/main" xmlns="" id="{5DA2475D-B88A-43DC-9626-9FF0E91CEAA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l="73344" b="50381"/>
          <a:stretch>
            <a:fillRect/>
          </a:stretch>
        </p:blipFill>
        <p:spPr>
          <a:xfrm rot="16200000">
            <a:off x="737731" y="6976229"/>
            <a:ext cx="1108447" cy="1369494"/>
          </a:xfrm>
          <a:prstGeom prst="rect">
            <a:avLst/>
          </a:prstGeom>
        </p:spPr>
      </p:pic>
      <p:sp>
        <p:nvSpPr>
          <p:cNvPr id="2" name="Hexagon 1" hidden="1">
            <a:extLst>
              <a:ext uri="{FF2B5EF4-FFF2-40B4-BE49-F238E27FC236}">
                <a16:creationId xmlns:a16="http://schemas.microsoft.com/office/drawing/2014/main" xmlns="" id="{7EA094FB-1534-417B-B81A-CE197737C97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1</a:t>
            </a:r>
          </a:p>
        </p:txBody>
      </p:sp>
      <p:sp>
        <p:nvSpPr>
          <p:cNvPr id="32" name="Hexagon 31" hidden="1">
            <a:extLst>
              <a:ext uri="{FF2B5EF4-FFF2-40B4-BE49-F238E27FC236}">
                <a16:creationId xmlns:a16="http://schemas.microsoft.com/office/drawing/2014/main" xmlns="" id="{3836A043-DF22-4E07-A3F0-793AD5D5C209}"/>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2</a:t>
            </a:r>
          </a:p>
        </p:txBody>
      </p:sp>
      <p:sp>
        <p:nvSpPr>
          <p:cNvPr id="33" name="Hexagon 32" hidden="1">
            <a:extLst>
              <a:ext uri="{FF2B5EF4-FFF2-40B4-BE49-F238E27FC236}">
                <a16:creationId xmlns:a16="http://schemas.microsoft.com/office/drawing/2014/main" xmlns="" id="{EB7C6D82-20C6-409B-83E9-EAB96204124C}"/>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3</a:t>
            </a:r>
          </a:p>
        </p:txBody>
      </p:sp>
      <p:sp>
        <p:nvSpPr>
          <p:cNvPr id="34" name="Hexagon 33" hidden="1">
            <a:extLst>
              <a:ext uri="{FF2B5EF4-FFF2-40B4-BE49-F238E27FC236}">
                <a16:creationId xmlns:a16="http://schemas.microsoft.com/office/drawing/2014/main" xmlns="" id="{165E6466-06D5-46AE-B866-01FCF6B76D97}"/>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4</a:t>
            </a:r>
          </a:p>
        </p:txBody>
      </p:sp>
      <p:sp>
        <p:nvSpPr>
          <p:cNvPr id="35" name="Hexagon 34" hidden="1">
            <a:extLst>
              <a:ext uri="{FF2B5EF4-FFF2-40B4-BE49-F238E27FC236}">
                <a16:creationId xmlns:a16="http://schemas.microsoft.com/office/drawing/2014/main" xmlns="" id="{4F826410-EE2B-4CD7-8E36-6537546777F5}"/>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5</a:t>
            </a:r>
          </a:p>
        </p:txBody>
      </p:sp>
      <p:sp>
        <p:nvSpPr>
          <p:cNvPr id="36" name="Hexagon 35" hidden="1">
            <a:extLst>
              <a:ext uri="{FF2B5EF4-FFF2-40B4-BE49-F238E27FC236}">
                <a16:creationId xmlns:a16="http://schemas.microsoft.com/office/drawing/2014/main" xmlns="" id="{5DEF60CA-29F3-4C70-B9E1-2CC81AACB21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6</a:t>
            </a:r>
          </a:p>
        </p:txBody>
      </p:sp>
      <p:sp>
        <p:nvSpPr>
          <p:cNvPr id="37" name="Hexagon 36" hidden="1">
            <a:extLst>
              <a:ext uri="{FF2B5EF4-FFF2-40B4-BE49-F238E27FC236}">
                <a16:creationId xmlns:a16="http://schemas.microsoft.com/office/drawing/2014/main" xmlns="" id="{48D10F15-271F-42C3-8E4F-9036CFA77234}"/>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7</a:t>
            </a:r>
          </a:p>
        </p:txBody>
      </p:sp>
      <p:sp>
        <p:nvSpPr>
          <p:cNvPr id="38" name="Hexagon 37" hidden="1">
            <a:extLst>
              <a:ext uri="{FF2B5EF4-FFF2-40B4-BE49-F238E27FC236}">
                <a16:creationId xmlns:a16="http://schemas.microsoft.com/office/drawing/2014/main" xmlns="" id="{1B2E2739-3691-402F-91CB-3F9A200505C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8</a:t>
            </a:r>
          </a:p>
        </p:txBody>
      </p:sp>
      <p:sp>
        <p:nvSpPr>
          <p:cNvPr id="39" name="Hexagon 38" hidden="1">
            <a:extLst>
              <a:ext uri="{FF2B5EF4-FFF2-40B4-BE49-F238E27FC236}">
                <a16:creationId xmlns:a16="http://schemas.microsoft.com/office/drawing/2014/main" xmlns="" id="{FB72A7BD-EFD7-4709-A483-20BF0303FED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FF0000"/>
                </a:solidFill>
                <a:latin typeface="UTM Avo" panose="02040603050506020204" pitchFamily="18" charset="0"/>
                <a:cs typeface="Times New Roman" panose="02020603050405020304" pitchFamily="18" charset="0"/>
              </a:rPr>
              <a:t>9</a:t>
            </a:r>
          </a:p>
        </p:txBody>
      </p:sp>
      <p:sp>
        <p:nvSpPr>
          <p:cNvPr id="40" name="Hexagon 39" hidden="1">
            <a:extLst>
              <a:ext uri="{FF2B5EF4-FFF2-40B4-BE49-F238E27FC236}">
                <a16:creationId xmlns:a16="http://schemas.microsoft.com/office/drawing/2014/main" xmlns="" id="{B11FC879-7319-4D5B-9DFA-86C140B8A418}"/>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10</a:t>
            </a:r>
          </a:p>
        </p:txBody>
      </p:sp>
      <p:sp>
        <p:nvSpPr>
          <p:cNvPr id="41" name="Hexagon 40" hidden="1">
            <a:extLst>
              <a:ext uri="{FF2B5EF4-FFF2-40B4-BE49-F238E27FC236}">
                <a16:creationId xmlns:a16="http://schemas.microsoft.com/office/drawing/2014/main" xmlns="" id="{B03A0497-9C99-4436-A44A-EFB424B9E45E}"/>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11</a:t>
            </a:r>
          </a:p>
        </p:txBody>
      </p:sp>
      <p:sp>
        <p:nvSpPr>
          <p:cNvPr id="42" name="Hexagon 41" hidden="1">
            <a:extLst>
              <a:ext uri="{FF2B5EF4-FFF2-40B4-BE49-F238E27FC236}">
                <a16:creationId xmlns:a16="http://schemas.microsoft.com/office/drawing/2014/main" xmlns="" id="{1924FF0C-1006-4DBB-8DE3-639A255545B6}"/>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12</a:t>
            </a:r>
          </a:p>
        </p:txBody>
      </p:sp>
      <p:sp>
        <p:nvSpPr>
          <p:cNvPr id="43" name="Hexagon 42" hidden="1">
            <a:extLst>
              <a:ext uri="{FF2B5EF4-FFF2-40B4-BE49-F238E27FC236}">
                <a16:creationId xmlns:a16="http://schemas.microsoft.com/office/drawing/2014/main" xmlns="" id="{0C2135A3-1431-4C46-9660-B3E76706A427}"/>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13</a:t>
            </a:r>
          </a:p>
        </p:txBody>
      </p:sp>
      <p:sp>
        <p:nvSpPr>
          <p:cNvPr id="44" name="Hexagon 43" hidden="1">
            <a:extLst>
              <a:ext uri="{FF2B5EF4-FFF2-40B4-BE49-F238E27FC236}">
                <a16:creationId xmlns:a16="http://schemas.microsoft.com/office/drawing/2014/main" xmlns="" id="{4576478B-8C8A-40E2-8215-D805D7DDD261}"/>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14</a:t>
            </a:r>
          </a:p>
        </p:txBody>
      </p:sp>
      <p:sp>
        <p:nvSpPr>
          <p:cNvPr id="45" name="Hexagon 44" hidden="1">
            <a:extLst>
              <a:ext uri="{FF2B5EF4-FFF2-40B4-BE49-F238E27FC236}">
                <a16:creationId xmlns:a16="http://schemas.microsoft.com/office/drawing/2014/main" xmlns="" id="{556946AC-0AF1-4FA8-B9E0-ABF5665EA51A}"/>
              </a:ext>
            </a:extLst>
          </p:cNvPr>
          <p:cNvSpPr/>
          <p:nvPr/>
        </p:nvSpPr>
        <p:spPr>
          <a:xfrm>
            <a:off x="373386" y="8161682"/>
            <a:ext cx="2043289" cy="1712765"/>
          </a:xfrm>
          <a:prstGeom prst="hexagon">
            <a:avLst>
              <a:gd name="adj" fmla="val 29449"/>
              <a:gd name="vf" fmla="val 115470"/>
            </a:avLst>
          </a:prstGeom>
          <a:solidFill>
            <a:srgbClr val="FFFFE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FF0000"/>
                </a:solidFill>
                <a:latin typeface="UTM Avo" panose="02040603050506020204" pitchFamily="18" charset="0"/>
                <a:cs typeface="Times New Roman" panose="02020603050405020304" pitchFamily="18" charset="0"/>
              </a:rPr>
              <a:t>15</a:t>
            </a:r>
          </a:p>
        </p:txBody>
      </p:sp>
      <p:pic>
        <p:nvPicPr>
          <p:cNvPr id="46" name="y2mate.com - Alarm Clock Bell Sound Effect_smOywWXIxC8">
            <a:hlinkClick r:id="" action="ppaction://media"/>
            <a:extLst>
              <a:ext uri="{FF2B5EF4-FFF2-40B4-BE49-F238E27FC236}">
                <a16:creationId xmlns:a16="http://schemas.microsoft.com/office/drawing/2014/main" xmlns="" id="{08DE2CD0-CC9E-49EE-ACA3-81804242F724}"/>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4"/>
          <a:stretch>
            <a:fillRect/>
          </a:stretch>
        </p:blipFill>
        <p:spPr>
          <a:xfrm>
            <a:off x="752819" y="8542278"/>
            <a:ext cx="986560" cy="909748"/>
          </a:xfrm>
          <a:prstGeom prst="rect">
            <a:avLst/>
          </a:prstGeom>
        </p:spPr>
      </p:pic>
      <p:sp>
        <p:nvSpPr>
          <p:cNvPr id="48" name="Hexagon 47">
            <a:extLst>
              <a:ext uri="{FF2B5EF4-FFF2-40B4-BE49-F238E27FC236}">
                <a16:creationId xmlns:a16="http://schemas.microsoft.com/office/drawing/2014/main" xmlns="" id="{127A74FA-0005-4054-83AC-9869155FF0F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49" name="1">
            <a:extLst>
              <a:ext uri="{FF2B5EF4-FFF2-40B4-BE49-F238E27FC236}">
                <a16:creationId xmlns:a16="http://schemas.microsoft.com/office/drawing/2014/main" xmlns="" id="{94DDA473-79C5-445C-8E81-1E2A00C9D4BA}"/>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0" name="2">
            <a:extLst>
              <a:ext uri="{FF2B5EF4-FFF2-40B4-BE49-F238E27FC236}">
                <a16:creationId xmlns:a16="http://schemas.microsoft.com/office/drawing/2014/main" xmlns="" id="{F86E5BEC-D1A0-4296-BC92-CA3549D364EF}"/>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1" name="3">
            <a:extLst>
              <a:ext uri="{FF2B5EF4-FFF2-40B4-BE49-F238E27FC236}">
                <a16:creationId xmlns:a16="http://schemas.microsoft.com/office/drawing/2014/main" xmlns="" id="{90CF092B-799F-428C-AD5A-22F5EA85474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2" name="4">
            <a:extLst>
              <a:ext uri="{FF2B5EF4-FFF2-40B4-BE49-F238E27FC236}">
                <a16:creationId xmlns:a16="http://schemas.microsoft.com/office/drawing/2014/main" xmlns="" id="{C68A3F09-0EA1-4370-A2E7-3937E3337806}"/>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3" name="5">
            <a:extLst>
              <a:ext uri="{FF2B5EF4-FFF2-40B4-BE49-F238E27FC236}">
                <a16:creationId xmlns:a16="http://schemas.microsoft.com/office/drawing/2014/main" xmlns="" id="{528B095D-F4FD-490D-BBE0-41AE3D8941A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sp>
        <p:nvSpPr>
          <p:cNvPr id="54" name="5">
            <a:extLst>
              <a:ext uri="{FF2B5EF4-FFF2-40B4-BE49-F238E27FC236}">
                <a16:creationId xmlns:a16="http://schemas.microsoft.com/office/drawing/2014/main" xmlns="" id="{12B86BFE-A7D9-49EB-84D3-15F73888E711}"/>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6</a:t>
            </a:r>
          </a:p>
        </p:txBody>
      </p:sp>
      <p:sp>
        <p:nvSpPr>
          <p:cNvPr id="55" name="5">
            <a:extLst>
              <a:ext uri="{FF2B5EF4-FFF2-40B4-BE49-F238E27FC236}">
                <a16:creationId xmlns:a16="http://schemas.microsoft.com/office/drawing/2014/main" xmlns="" id="{2E2E13AF-4050-4093-A517-741AA433DD39}"/>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7</a:t>
            </a:r>
          </a:p>
        </p:txBody>
      </p:sp>
      <p:sp>
        <p:nvSpPr>
          <p:cNvPr id="56" name="5">
            <a:extLst>
              <a:ext uri="{FF2B5EF4-FFF2-40B4-BE49-F238E27FC236}">
                <a16:creationId xmlns:a16="http://schemas.microsoft.com/office/drawing/2014/main" xmlns="" id="{9130D721-1FE2-492A-9E61-BB67E414EF57}"/>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8</a:t>
            </a:r>
          </a:p>
        </p:txBody>
      </p:sp>
      <p:sp>
        <p:nvSpPr>
          <p:cNvPr id="57" name="5">
            <a:extLst>
              <a:ext uri="{FF2B5EF4-FFF2-40B4-BE49-F238E27FC236}">
                <a16:creationId xmlns:a16="http://schemas.microsoft.com/office/drawing/2014/main" xmlns="" id="{F4B0BEC2-EE1D-48ED-8CD4-E1EA6283546D}"/>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9</a:t>
            </a:r>
          </a:p>
        </p:txBody>
      </p:sp>
      <p:sp>
        <p:nvSpPr>
          <p:cNvPr id="58" name="5">
            <a:extLst>
              <a:ext uri="{FF2B5EF4-FFF2-40B4-BE49-F238E27FC236}">
                <a16:creationId xmlns:a16="http://schemas.microsoft.com/office/drawing/2014/main" xmlns="" id="{2BE52DB0-4EFD-447E-A47F-07BB7F8F443B}"/>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10</a:t>
            </a:r>
          </a:p>
        </p:txBody>
      </p:sp>
      <p:sp>
        <p:nvSpPr>
          <p:cNvPr id="59" name="5">
            <a:extLst>
              <a:ext uri="{FF2B5EF4-FFF2-40B4-BE49-F238E27FC236}">
                <a16:creationId xmlns:a16="http://schemas.microsoft.com/office/drawing/2014/main" xmlns="" id="{89E7050A-E680-4A0D-9CBA-FEE2F6BEA8C3}"/>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11</a:t>
            </a:r>
          </a:p>
        </p:txBody>
      </p:sp>
      <p:sp>
        <p:nvSpPr>
          <p:cNvPr id="60" name="5">
            <a:extLst>
              <a:ext uri="{FF2B5EF4-FFF2-40B4-BE49-F238E27FC236}">
                <a16:creationId xmlns:a16="http://schemas.microsoft.com/office/drawing/2014/main" xmlns="" id="{25EBCC38-6B21-4E70-8081-1EC975D6E89D}"/>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12</a:t>
            </a:r>
          </a:p>
        </p:txBody>
      </p:sp>
      <p:sp>
        <p:nvSpPr>
          <p:cNvPr id="61" name="5">
            <a:extLst>
              <a:ext uri="{FF2B5EF4-FFF2-40B4-BE49-F238E27FC236}">
                <a16:creationId xmlns:a16="http://schemas.microsoft.com/office/drawing/2014/main" xmlns="" id="{352B4364-9759-402C-B318-0A207FF3BAA4}"/>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13</a:t>
            </a:r>
          </a:p>
        </p:txBody>
      </p:sp>
      <p:sp>
        <p:nvSpPr>
          <p:cNvPr id="62" name="5">
            <a:extLst>
              <a:ext uri="{FF2B5EF4-FFF2-40B4-BE49-F238E27FC236}">
                <a16:creationId xmlns:a16="http://schemas.microsoft.com/office/drawing/2014/main" xmlns="" id="{24F306D8-2B22-4594-980E-6DDABE0543B0}"/>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14</a:t>
            </a:r>
          </a:p>
        </p:txBody>
      </p:sp>
      <p:sp>
        <p:nvSpPr>
          <p:cNvPr id="63" name="5">
            <a:extLst>
              <a:ext uri="{FF2B5EF4-FFF2-40B4-BE49-F238E27FC236}">
                <a16:creationId xmlns:a16="http://schemas.microsoft.com/office/drawing/2014/main" xmlns="" id="{211E4BA6-05BD-4AE9-824E-7F9E06FD4306}"/>
              </a:ext>
            </a:extLst>
          </p:cNvPr>
          <p:cNvSpPr/>
          <p:nvPr/>
        </p:nvSpPr>
        <p:spPr>
          <a:xfrm>
            <a:off x="381000" y="8269434"/>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b="1">
                <a:solidFill>
                  <a:srgbClr val="FF0000"/>
                </a:solidFill>
                <a:latin typeface="Times New Roman" panose="02020603050405020304" pitchFamily="18" charset="0"/>
                <a:cs typeface="Times New Roman" panose="02020603050405020304" pitchFamily="18" charset="0"/>
              </a:rPr>
              <a:t>15</a:t>
            </a:r>
          </a:p>
        </p:txBody>
      </p:sp>
      <p:grpSp>
        <p:nvGrpSpPr>
          <p:cNvPr id="13" name="Group 12">
            <a:extLst>
              <a:ext uri="{FF2B5EF4-FFF2-40B4-BE49-F238E27FC236}">
                <a16:creationId xmlns:a16="http://schemas.microsoft.com/office/drawing/2014/main" xmlns="" id="{AC0C9BAD-0EFD-4AAB-8ADB-B2CAEB2D384E}"/>
              </a:ext>
            </a:extLst>
          </p:cNvPr>
          <p:cNvGrpSpPr/>
          <p:nvPr/>
        </p:nvGrpSpPr>
        <p:grpSpPr>
          <a:xfrm>
            <a:off x="20361447" y="172886"/>
            <a:ext cx="2931443" cy="4921009"/>
            <a:chOff x="15215746" y="2434226"/>
            <a:chExt cx="2931443" cy="4921009"/>
          </a:xfrm>
        </p:grpSpPr>
        <p:pic>
          <p:nvPicPr>
            <p:cNvPr id="69" name="Picture 68">
              <a:extLst>
                <a:ext uri="{FF2B5EF4-FFF2-40B4-BE49-F238E27FC236}">
                  <a16:creationId xmlns:a16="http://schemas.microsoft.com/office/drawing/2014/main" xmlns="" id="{A46F452A-0448-45DF-9402-49F78B8F8CE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5215746" y="4102930"/>
              <a:ext cx="2931443" cy="3252305"/>
            </a:xfrm>
            <a:prstGeom prst="rect">
              <a:avLst/>
            </a:prstGeom>
          </p:spPr>
        </p:pic>
        <p:sp>
          <p:nvSpPr>
            <p:cNvPr id="70" name="TextBox 69">
              <a:extLst>
                <a:ext uri="{FF2B5EF4-FFF2-40B4-BE49-F238E27FC236}">
                  <a16:creationId xmlns:a16="http://schemas.microsoft.com/office/drawing/2014/main" xmlns="" id="{9BE6EB2F-3E1A-4A70-9FCE-BFCA97507FAD}"/>
                </a:ext>
              </a:extLst>
            </p:cNvPr>
            <p:cNvSpPr txBox="1"/>
            <p:nvPr/>
          </p:nvSpPr>
          <p:spPr>
            <a:xfrm>
              <a:off x="15794864" y="4356928"/>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a:t>
              </a:r>
            </a:p>
          </p:txBody>
        </p:sp>
        <p:pic>
          <p:nvPicPr>
            <p:cNvPr id="66" name="Picture 65">
              <a:extLst>
                <a:ext uri="{FF2B5EF4-FFF2-40B4-BE49-F238E27FC236}">
                  <a16:creationId xmlns:a16="http://schemas.microsoft.com/office/drawing/2014/main" xmlns="" id="{40CD21E6-F2A9-4BBC-B421-BE5F09879D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619469" y="2434226"/>
              <a:ext cx="2223777" cy="2233660"/>
            </a:xfrm>
            <a:prstGeom prst="rect">
              <a:avLst/>
            </a:prstGeom>
          </p:spPr>
        </p:pic>
      </p:grpSp>
      <p:grpSp>
        <p:nvGrpSpPr>
          <p:cNvPr id="71" name="Group 70">
            <a:extLst>
              <a:ext uri="{FF2B5EF4-FFF2-40B4-BE49-F238E27FC236}">
                <a16:creationId xmlns:a16="http://schemas.microsoft.com/office/drawing/2014/main" xmlns="" id="{CE5369CC-D187-48C7-8CB9-33F954330A48}"/>
              </a:ext>
            </a:extLst>
          </p:cNvPr>
          <p:cNvGrpSpPr/>
          <p:nvPr/>
        </p:nvGrpSpPr>
        <p:grpSpPr>
          <a:xfrm>
            <a:off x="20385757" y="4102930"/>
            <a:ext cx="2931443" cy="4921009"/>
            <a:chOff x="15215746" y="2434226"/>
            <a:chExt cx="2931443" cy="4921009"/>
          </a:xfrm>
        </p:grpSpPr>
        <p:pic>
          <p:nvPicPr>
            <p:cNvPr id="72" name="Picture 71">
              <a:extLst>
                <a:ext uri="{FF2B5EF4-FFF2-40B4-BE49-F238E27FC236}">
                  <a16:creationId xmlns:a16="http://schemas.microsoft.com/office/drawing/2014/main" xmlns="" id="{553F76EF-A1C1-4D18-998B-50B3D306AA5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5215746" y="4102930"/>
              <a:ext cx="2931443" cy="3252305"/>
            </a:xfrm>
            <a:prstGeom prst="rect">
              <a:avLst/>
            </a:prstGeom>
          </p:spPr>
        </p:pic>
        <p:sp>
          <p:nvSpPr>
            <p:cNvPr id="73" name="TextBox 72">
              <a:extLst>
                <a:ext uri="{FF2B5EF4-FFF2-40B4-BE49-F238E27FC236}">
                  <a16:creationId xmlns:a16="http://schemas.microsoft.com/office/drawing/2014/main" xmlns="" id="{D7C14869-022B-45F0-A746-5A5EA722DA9F}"/>
                </a:ext>
              </a:extLst>
            </p:cNvPr>
            <p:cNvSpPr txBox="1"/>
            <p:nvPr/>
          </p:nvSpPr>
          <p:spPr>
            <a:xfrm>
              <a:off x="15794864" y="4356928"/>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&gt;</a:t>
              </a:r>
            </a:p>
          </p:txBody>
        </p:sp>
        <p:pic>
          <p:nvPicPr>
            <p:cNvPr id="74" name="Picture 73">
              <a:extLst>
                <a:ext uri="{FF2B5EF4-FFF2-40B4-BE49-F238E27FC236}">
                  <a16:creationId xmlns:a16="http://schemas.microsoft.com/office/drawing/2014/main" xmlns="" id="{33311FA0-1502-4468-ACB0-C72ED097BD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5619469" y="2434226"/>
              <a:ext cx="2223777" cy="2233660"/>
            </a:xfrm>
            <a:prstGeom prst="rect">
              <a:avLst/>
            </a:prstGeom>
          </p:spPr>
        </p:pic>
      </p:grpSp>
      <p:sp>
        <p:nvSpPr>
          <p:cNvPr id="14" name="TextBox 13">
            <a:extLst>
              <a:ext uri="{FF2B5EF4-FFF2-40B4-BE49-F238E27FC236}">
                <a16:creationId xmlns:a16="http://schemas.microsoft.com/office/drawing/2014/main" xmlns="" id="{0791021F-0B68-474E-9049-47735185E3DD}"/>
              </a:ext>
            </a:extLst>
          </p:cNvPr>
          <p:cNvSpPr txBox="1"/>
          <p:nvPr/>
        </p:nvSpPr>
        <p:spPr>
          <a:xfrm>
            <a:off x="4832189" y="4234288"/>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8</a:t>
            </a:r>
          </a:p>
        </p:txBody>
      </p:sp>
      <p:sp>
        <p:nvSpPr>
          <p:cNvPr id="75" name="TextBox 74">
            <a:extLst>
              <a:ext uri="{FF2B5EF4-FFF2-40B4-BE49-F238E27FC236}">
                <a16:creationId xmlns:a16="http://schemas.microsoft.com/office/drawing/2014/main" xmlns="" id="{037CD484-4DAE-48DF-89FB-9B2D6C0023EE}"/>
              </a:ext>
            </a:extLst>
          </p:cNvPr>
          <p:cNvSpPr txBox="1"/>
          <p:nvPr/>
        </p:nvSpPr>
        <p:spPr>
          <a:xfrm>
            <a:off x="12786196" y="4234288"/>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8</a:t>
            </a:r>
          </a:p>
        </p:txBody>
      </p:sp>
      <p:sp>
        <p:nvSpPr>
          <p:cNvPr id="76" name="TextBox 75">
            <a:extLst>
              <a:ext uri="{FF2B5EF4-FFF2-40B4-BE49-F238E27FC236}">
                <a16:creationId xmlns:a16="http://schemas.microsoft.com/office/drawing/2014/main" xmlns="" id="{88C37BCD-99EB-493D-B324-A47BBF233989}"/>
              </a:ext>
            </a:extLst>
          </p:cNvPr>
          <p:cNvSpPr txBox="1"/>
          <p:nvPr/>
        </p:nvSpPr>
        <p:spPr>
          <a:xfrm>
            <a:off x="4737220" y="8092915"/>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7</a:t>
            </a:r>
          </a:p>
        </p:txBody>
      </p:sp>
      <p:sp>
        <p:nvSpPr>
          <p:cNvPr id="77" name="TextBox 76">
            <a:extLst>
              <a:ext uri="{FF2B5EF4-FFF2-40B4-BE49-F238E27FC236}">
                <a16:creationId xmlns:a16="http://schemas.microsoft.com/office/drawing/2014/main" xmlns="" id="{CCF8B84F-34F4-4287-AA1A-C138765C2409}"/>
              </a:ext>
            </a:extLst>
          </p:cNvPr>
          <p:cNvSpPr txBox="1"/>
          <p:nvPr/>
        </p:nvSpPr>
        <p:spPr>
          <a:xfrm>
            <a:off x="12691227" y="8092915"/>
            <a:ext cx="1377176" cy="1862048"/>
          </a:xfrm>
          <a:prstGeom prst="rect">
            <a:avLst/>
          </a:prstGeom>
          <a:noFill/>
        </p:spPr>
        <p:txBody>
          <a:bodyPr wrap="square" rtlCol="0">
            <a:spAutoFit/>
          </a:bodyPr>
          <a:lstStyle/>
          <a:p>
            <a:r>
              <a:rPr lang="en-US" sz="11500">
                <a:solidFill>
                  <a:srgbClr val="0070C0"/>
                </a:solidFill>
                <a:latin typeface="UTM Avo" panose="02040603050506020204" pitchFamily="18" charset="0"/>
              </a:rPr>
              <a:t>5</a:t>
            </a:r>
          </a:p>
        </p:txBody>
      </p:sp>
      <p:pic>
        <p:nvPicPr>
          <p:cNvPr id="79" name="Picture 78">
            <a:extLst>
              <a:ext uri="{FF2B5EF4-FFF2-40B4-BE49-F238E27FC236}">
                <a16:creationId xmlns:a16="http://schemas.microsoft.com/office/drawing/2014/main" xmlns="" id="{630C2AC3-6038-477E-BA84-65834E18E7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0126" y="19372"/>
            <a:ext cx="2304380" cy="2304380"/>
          </a:xfrm>
          <a:prstGeom prst="rect">
            <a:avLst/>
          </a:prstGeom>
        </p:spPr>
      </p:pic>
    </p:spTree>
    <p:extLst>
      <p:ext uri="{BB962C8B-B14F-4D97-AF65-F5344CB8AC3E}">
        <p14:creationId xmlns:p14="http://schemas.microsoft.com/office/powerpoint/2010/main" val="342779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ppt_x"/>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1000"/>
                                        <p:tgtEl>
                                          <p:spTgt spid="31"/>
                                        </p:tgtEl>
                                      </p:cBhvr>
                                    </p:animEffect>
                                    <p:anim calcmode="lin" valueType="num">
                                      <p:cBhvr>
                                        <p:cTn id="64" dur="1000" fill="hold"/>
                                        <p:tgtEl>
                                          <p:spTgt spid="31"/>
                                        </p:tgtEl>
                                        <p:attrNameLst>
                                          <p:attrName>ppt_x</p:attrName>
                                        </p:attrNameLst>
                                      </p:cBhvr>
                                      <p:tavLst>
                                        <p:tav tm="0">
                                          <p:val>
                                            <p:strVal val="#ppt_x"/>
                                          </p:val>
                                        </p:tav>
                                        <p:tav tm="100000">
                                          <p:val>
                                            <p:strVal val="#ppt_x"/>
                                          </p:val>
                                        </p:tav>
                                      </p:tavLst>
                                    </p:anim>
                                    <p:anim calcmode="lin" valueType="num">
                                      <p:cBhvr>
                                        <p:cTn id="65" dur="1000" fill="hold"/>
                                        <p:tgtEl>
                                          <p:spTgt spid="3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anim calcmode="lin" valueType="num">
                                      <p:cBhvr>
                                        <p:cTn id="79" dur="1000" fill="hold"/>
                                        <p:tgtEl>
                                          <p:spTgt spid="33"/>
                                        </p:tgtEl>
                                        <p:attrNameLst>
                                          <p:attrName>ppt_x</p:attrName>
                                        </p:attrNameLst>
                                      </p:cBhvr>
                                      <p:tavLst>
                                        <p:tav tm="0">
                                          <p:val>
                                            <p:strVal val="#ppt_x"/>
                                          </p:val>
                                        </p:tav>
                                        <p:tav tm="100000">
                                          <p:val>
                                            <p:strVal val="#ppt_x"/>
                                          </p:val>
                                        </p:tav>
                                      </p:tavLst>
                                    </p:anim>
                                    <p:anim calcmode="lin" valueType="num">
                                      <p:cBhvr>
                                        <p:cTn id="80" dur="1000" fill="hold"/>
                                        <p:tgtEl>
                                          <p:spTgt spid="33"/>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fade">
                                      <p:cBhvr>
                                        <p:cTn id="88" dur="1000"/>
                                        <p:tgtEl>
                                          <p:spTgt spid="35"/>
                                        </p:tgtEl>
                                      </p:cBhvr>
                                    </p:animEffect>
                                    <p:anim calcmode="lin" valueType="num">
                                      <p:cBhvr>
                                        <p:cTn id="89" dur="1000" fill="hold"/>
                                        <p:tgtEl>
                                          <p:spTgt spid="35"/>
                                        </p:tgtEl>
                                        <p:attrNameLst>
                                          <p:attrName>ppt_x</p:attrName>
                                        </p:attrNameLst>
                                      </p:cBhvr>
                                      <p:tavLst>
                                        <p:tav tm="0">
                                          <p:val>
                                            <p:strVal val="#ppt_x"/>
                                          </p:val>
                                        </p:tav>
                                        <p:tav tm="100000">
                                          <p:val>
                                            <p:strVal val="#ppt_x"/>
                                          </p:val>
                                        </p:tav>
                                      </p:tavLst>
                                    </p:anim>
                                    <p:anim calcmode="lin" valueType="num">
                                      <p:cBhvr>
                                        <p:cTn id="90" dur="1000" fill="hold"/>
                                        <p:tgtEl>
                                          <p:spTgt spid="35"/>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fade">
                                      <p:cBhvr>
                                        <p:cTn id="93" dur="1000"/>
                                        <p:tgtEl>
                                          <p:spTgt spid="36"/>
                                        </p:tgtEl>
                                      </p:cBhvr>
                                    </p:animEffect>
                                    <p:anim calcmode="lin" valueType="num">
                                      <p:cBhvr>
                                        <p:cTn id="94" dur="1000" fill="hold"/>
                                        <p:tgtEl>
                                          <p:spTgt spid="36"/>
                                        </p:tgtEl>
                                        <p:attrNameLst>
                                          <p:attrName>ppt_x</p:attrName>
                                        </p:attrNameLst>
                                      </p:cBhvr>
                                      <p:tavLst>
                                        <p:tav tm="0">
                                          <p:val>
                                            <p:strVal val="#ppt_x"/>
                                          </p:val>
                                        </p:tav>
                                        <p:tav tm="100000">
                                          <p:val>
                                            <p:strVal val="#ppt_x"/>
                                          </p:val>
                                        </p:tav>
                                      </p:tavLst>
                                    </p:anim>
                                    <p:anim calcmode="lin" valueType="num">
                                      <p:cBhvr>
                                        <p:cTn id="95" dur="1000" fill="hold"/>
                                        <p:tgtEl>
                                          <p:spTgt spid="36"/>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1000"/>
                                        <p:tgtEl>
                                          <p:spTgt spid="37"/>
                                        </p:tgtEl>
                                      </p:cBhvr>
                                    </p:animEffect>
                                    <p:anim calcmode="lin" valueType="num">
                                      <p:cBhvr>
                                        <p:cTn id="99" dur="1000" fill="hold"/>
                                        <p:tgtEl>
                                          <p:spTgt spid="37"/>
                                        </p:tgtEl>
                                        <p:attrNameLst>
                                          <p:attrName>ppt_x</p:attrName>
                                        </p:attrNameLst>
                                      </p:cBhvr>
                                      <p:tavLst>
                                        <p:tav tm="0">
                                          <p:val>
                                            <p:strVal val="#ppt_x"/>
                                          </p:val>
                                        </p:tav>
                                        <p:tav tm="100000">
                                          <p:val>
                                            <p:strVal val="#ppt_x"/>
                                          </p:val>
                                        </p:tav>
                                      </p:tavLst>
                                    </p:anim>
                                    <p:anim calcmode="lin" valueType="num">
                                      <p:cBhvr>
                                        <p:cTn id="100" dur="1000" fill="hold"/>
                                        <p:tgtEl>
                                          <p:spTgt spid="3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1000"/>
                                        <p:tgtEl>
                                          <p:spTgt spid="38"/>
                                        </p:tgtEl>
                                      </p:cBhvr>
                                    </p:animEffect>
                                    <p:anim calcmode="lin" valueType="num">
                                      <p:cBhvr>
                                        <p:cTn id="104" dur="1000" fill="hold"/>
                                        <p:tgtEl>
                                          <p:spTgt spid="38"/>
                                        </p:tgtEl>
                                        <p:attrNameLst>
                                          <p:attrName>ppt_x</p:attrName>
                                        </p:attrNameLst>
                                      </p:cBhvr>
                                      <p:tavLst>
                                        <p:tav tm="0">
                                          <p:val>
                                            <p:strVal val="#ppt_x"/>
                                          </p:val>
                                        </p:tav>
                                        <p:tav tm="100000">
                                          <p:val>
                                            <p:strVal val="#ppt_x"/>
                                          </p:val>
                                        </p:tav>
                                      </p:tavLst>
                                    </p:anim>
                                    <p:anim calcmode="lin" valueType="num">
                                      <p:cBhvr>
                                        <p:cTn id="105" dur="1000" fill="hold"/>
                                        <p:tgtEl>
                                          <p:spTgt spid="3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fade">
                                      <p:cBhvr>
                                        <p:cTn id="108" dur="1000"/>
                                        <p:tgtEl>
                                          <p:spTgt spid="39"/>
                                        </p:tgtEl>
                                      </p:cBhvr>
                                    </p:animEffect>
                                    <p:anim calcmode="lin" valueType="num">
                                      <p:cBhvr>
                                        <p:cTn id="109" dur="1000" fill="hold"/>
                                        <p:tgtEl>
                                          <p:spTgt spid="39"/>
                                        </p:tgtEl>
                                        <p:attrNameLst>
                                          <p:attrName>ppt_x</p:attrName>
                                        </p:attrNameLst>
                                      </p:cBhvr>
                                      <p:tavLst>
                                        <p:tav tm="0">
                                          <p:val>
                                            <p:strVal val="#ppt_x"/>
                                          </p:val>
                                        </p:tav>
                                        <p:tav tm="100000">
                                          <p:val>
                                            <p:strVal val="#ppt_x"/>
                                          </p:val>
                                        </p:tav>
                                      </p:tavLst>
                                    </p:anim>
                                    <p:anim calcmode="lin" valueType="num">
                                      <p:cBhvr>
                                        <p:cTn id="110" dur="1000" fill="hold"/>
                                        <p:tgtEl>
                                          <p:spTgt spid="39"/>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fade">
                                      <p:cBhvr>
                                        <p:cTn id="113" dur="1000"/>
                                        <p:tgtEl>
                                          <p:spTgt spid="40"/>
                                        </p:tgtEl>
                                      </p:cBhvr>
                                    </p:animEffect>
                                    <p:anim calcmode="lin" valueType="num">
                                      <p:cBhvr>
                                        <p:cTn id="114" dur="1000" fill="hold"/>
                                        <p:tgtEl>
                                          <p:spTgt spid="40"/>
                                        </p:tgtEl>
                                        <p:attrNameLst>
                                          <p:attrName>ppt_x</p:attrName>
                                        </p:attrNameLst>
                                      </p:cBhvr>
                                      <p:tavLst>
                                        <p:tav tm="0">
                                          <p:val>
                                            <p:strVal val="#ppt_x"/>
                                          </p:val>
                                        </p:tav>
                                        <p:tav tm="100000">
                                          <p:val>
                                            <p:strVal val="#ppt_x"/>
                                          </p:val>
                                        </p:tav>
                                      </p:tavLst>
                                    </p:anim>
                                    <p:anim calcmode="lin" valueType="num">
                                      <p:cBhvr>
                                        <p:cTn id="115" dur="1000" fill="hold"/>
                                        <p:tgtEl>
                                          <p:spTgt spid="40"/>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1000"/>
                                        <p:tgtEl>
                                          <p:spTgt spid="41"/>
                                        </p:tgtEl>
                                      </p:cBhvr>
                                    </p:animEffect>
                                    <p:anim calcmode="lin" valueType="num">
                                      <p:cBhvr>
                                        <p:cTn id="119" dur="1000" fill="hold"/>
                                        <p:tgtEl>
                                          <p:spTgt spid="41"/>
                                        </p:tgtEl>
                                        <p:attrNameLst>
                                          <p:attrName>ppt_x</p:attrName>
                                        </p:attrNameLst>
                                      </p:cBhvr>
                                      <p:tavLst>
                                        <p:tav tm="0">
                                          <p:val>
                                            <p:strVal val="#ppt_x"/>
                                          </p:val>
                                        </p:tav>
                                        <p:tav tm="100000">
                                          <p:val>
                                            <p:strVal val="#ppt_x"/>
                                          </p:val>
                                        </p:tav>
                                      </p:tavLst>
                                    </p:anim>
                                    <p:anim calcmode="lin" valueType="num">
                                      <p:cBhvr>
                                        <p:cTn id="120" dur="1000" fill="hold"/>
                                        <p:tgtEl>
                                          <p:spTgt spid="41"/>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fade">
                                      <p:cBhvr>
                                        <p:cTn id="123" dur="1000"/>
                                        <p:tgtEl>
                                          <p:spTgt spid="42"/>
                                        </p:tgtEl>
                                      </p:cBhvr>
                                    </p:animEffect>
                                    <p:anim calcmode="lin" valueType="num">
                                      <p:cBhvr>
                                        <p:cTn id="124" dur="1000" fill="hold"/>
                                        <p:tgtEl>
                                          <p:spTgt spid="42"/>
                                        </p:tgtEl>
                                        <p:attrNameLst>
                                          <p:attrName>ppt_x</p:attrName>
                                        </p:attrNameLst>
                                      </p:cBhvr>
                                      <p:tavLst>
                                        <p:tav tm="0">
                                          <p:val>
                                            <p:strVal val="#ppt_x"/>
                                          </p:val>
                                        </p:tav>
                                        <p:tav tm="100000">
                                          <p:val>
                                            <p:strVal val="#ppt_x"/>
                                          </p:val>
                                        </p:tav>
                                      </p:tavLst>
                                    </p:anim>
                                    <p:anim calcmode="lin" valueType="num">
                                      <p:cBhvr>
                                        <p:cTn id="125" dur="1000" fill="hold"/>
                                        <p:tgtEl>
                                          <p:spTgt spid="42"/>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3"/>
                                        </p:tgtEl>
                                        <p:attrNameLst>
                                          <p:attrName>style.visibility</p:attrName>
                                        </p:attrNameLst>
                                      </p:cBhvr>
                                      <p:to>
                                        <p:strVal val="visible"/>
                                      </p:to>
                                    </p:set>
                                    <p:animEffect transition="in" filter="fade">
                                      <p:cBhvr>
                                        <p:cTn id="128" dur="1000"/>
                                        <p:tgtEl>
                                          <p:spTgt spid="43"/>
                                        </p:tgtEl>
                                      </p:cBhvr>
                                    </p:animEffect>
                                    <p:anim calcmode="lin" valueType="num">
                                      <p:cBhvr>
                                        <p:cTn id="129" dur="1000" fill="hold"/>
                                        <p:tgtEl>
                                          <p:spTgt spid="43"/>
                                        </p:tgtEl>
                                        <p:attrNameLst>
                                          <p:attrName>ppt_x</p:attrName>
                                        </p:attrNameLst>
                                      </p:cBhvr>
                                      <p:tavLst>
                                        <p:tav tm="0">
                                          <p:val>
                                            <p:strVal val="#ppt_x"/>
                                          </p:val>
                                        </p:tav>
                                        <p:tav tm="100000">
                                          <p:val>
                                            <p:strVal val="#ppt_x"/>
                                          </p:val>
                                        </p:tav>
                                      </p:tavLst>
                                    </p:anim>
                                    <p:anim calcmode="lin" valueType="num">
                                      <p:cBhvr>
                                        <p:cTn id="130" dur="1000" fill="hold"/>
                                        <p:tgtEl>
                                          <p:spTgt spid="43"/>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fade">
                                      <p:cBhvr>
                                        <p:cTn id="133" dur="1000"/>
                                        <p:tgtEl>
                                          <p:spTgt spid="44"/>
                                        </p:tgtEl>
                                      </p:cBhvr>
                                    </p:animEffect>
                                    <p:anim calcmode="lin" valueType="num">
                                      <p:cBhvr>
                                        <p:cTn id="134" dur="1000" fill="hold"/>
                                        <p:tgtEl>
                                          <p:spTgt spid="44"/>
                                        </p:tgtEl>
                                        <p:attrNameLst>
                                          <p:attrName>ppt_x</p:attrName>
                                        </p:attrNameLst>
                                      </p:cBhvr>
                                      <p:tavLst>
                                        <p:tav tm="0">
                                          <p:val>
                                            <p:strVal val="#ppt_x"/>
                                          </p:val>
                                        </p:tav>
                                        <p:tav tm="100000">
                                          <p:val>
                                            <p:strVal val="#ppt_x"/>
                                          </p:val>
                                        </p:tav>
                                      </p:tavLst>
                                    </p:anim>
                                    <p:anim calcmode="lin" valueType="num">
                                      <p:cBhvr>
                                        <p:cTn id="135" dur="1000" fill="hold"/>
                                        <p:tgtEl>
                                          <p:spTgt spid="44"/>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45"/>
                                        </p:tgtEl>
                                        <p:attrNameLst>
                                          <p:attrName>style.visibility</p:attrName>
                                        </p:attrNameLst>
                                      </p:cBhvr>
                                      <p:to>
                                        <p:strVal val="visible"/>
                                      </p:to>
                                    </p:set>
                                    <p:animEffect transition="in" filter="fade">
                                      <p:cBhvr>
                                        <p:cTn id="138" dur="1000"/>
                                        <p:tgtEl>
                                          <p:spTgt spid="45"/>
                                        </p:tgtEl>
                                      </p:cBhvr>
                                    </p:animEffect>
                                    <p:anim calcmode="lin" valueType="num">
                                      <p:cBhvr>
                                        <p:cTn id="139" dur="1000" fill="hold"/>
                                        <p:tgtEl>
                                          <p:spTgt spid="45"/>
                                        </p:tgtEl>
                                        <p:attrNameLst>
                                          <p:attrName>ppt_x</p:attrName>
                                        </p:attrNameLst>
                                      </p:cBhvr>
                                      <p:tavLst>
                                        <p:tav tm="0">
                                          <p:val>
                                            <p:strVal val="#ppt_x"/>
                                          </p:val>
                                        </p:tav>
                                        <p:tav tm="100000">
                                          <p:val>
                                            <p:strVal val="#ppt_x"/>
                                          </p:val>
                                        </p:tav>
                                      </p:tavLst>
                                    </p:anim>
                                    <p:anim calcmode="lin" valueType="num">
                                      <p:cBhvr>
                                        <p:cTn id="140" dur="1000" fill="hold"/>
                                        <p:tgtEl>
                                          <p:spTgt spid="45"/>
                                        </p:tgtEl>
                                        <p:attrNameLst>
                                          <p:attrName>ppt_y</p:attrName>
                                        </p:attrNameLst>
                                      </p:cBhvr>
                                      <p:tavLst>
                                        <p:tav tm="0">
                                          <p:val>
                                            <p:strVal val="#ppt_y+.1"/>
                                          </p:val>
                                        </p:tav>
                                        <p:tav tm="100000">
                                          <p:val>
                                            <p:strVal val="#ppt_y"/>
                                          </p:val>
                                        </p:tav>
                                      </p:tavLst>
                                    </p:anim>
                                  </p:childTnLst>
                                </p:cTn>
                              </p:par>
                              <p:par>
                                <p:cTn id="141" presetID="10" presetClass="entr" presetSubtype="0" fill="hold" grpId="1" nodeType="with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fade">
                                      <p:cBhvr>
                                        <p:cTn id="143" dur="500"/>
                                        <p:tgtEl>
                                          <p:spTgt spid="58"/>
                                        </p:tgtEl>
                                      </p:cBhvr>
                                    </p:animEffect>
                                  </p:childTnLst>
                                </p:cTn>
                              </p:par>
                              <p:par>
                                <p:cTn id="144" presetID="10" presetClass="entr" presetSubtype="0" fill="hold" grpId="1" nodeType="withEffect">
                                  <p:stCondLst>
                                    <p:cond delay="0"/>
                                  </p:stCondLst>
                                  <p:childTnLst>
                                    <p:set>
                                      <p:cBhvr>
                                        <p:cTn id="145" dur="1" fill="hold">
                                          <p:stCondLst>
                                            <p:cond delay="0"/>
                                          </p:stCondLst>
                                        </p:cTn>
                                        <p:tgtEl>
                                          <p:spTgt spid="57"/>
                                        </p:tgtEl>
                                        <p:attrNameLst>
                                          <p:attrName>style.visibility</p:attrName>
                                        </p:attrNameLst>
                                      </p:cBhvr>
                                      <p:to>
                                        <p:strVal val="visible"/>
                                      </p:to>
                                    </p:set>
                                    <p:animEffect transition="in" filter="fade">
                                      <p:cBhvr>
                                        <p:cTn id="146" dur="500"/>
                                        <p:tgtEl>
                                          <p:spTgt spid="57"/>
                                        </p:tgtEl>
                                      </p:cBhvr>
                                    </p:animEffect>
                                  </p:childTnLst>
                                </p:cTn>
                              </p:par>
                              <p:par>
                                <p:cTn id="147" presetID="10" presetClass="entr" presetSubtype="0" fill="hold" grpId="1" nodeType="with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fade">
                                      <p:cBhvr>
                                        <p:cTn id="149" dur="500"/>
                                        <p:tgtEl>
                                          <p:spTgt spid="56"/>
                                        </p:tgtEl>
                                      </p:cBhvr>
                                    </p:animEffect>
                                  </p:childTnLst>
                                </p:cTn>
                              </p:par>
                              <p:par>
                                <p:cTn id="150" presetID="10" presetClass="entr" presetSubtype="0" fill="hold" grpId="1" nodeType="withEffect">
                                  <p:stCondLst>
                                    <p:cond delay="0"/>
                                  </p:stCondLst>
                                  <p:childTnLst>
                                    <p:set>
                                      <p:cBhvr>
                                        <p:cTn id="151" dur="1" fill="hold">
                                          <p:stCondLst>
                                            <p:cond delay="0"/>
                                          </p:stCondLst>
                                        </p:cTn>
                                        <p:tgtEl>
                                          <p:spTgt spid="55"/>
                                        </p:tgtEl>
                                        <p:attrNameLst>
                                          <p:attrName>style.visibility</p:attrName>
                                        </p:attrNameLst>
                                      </p:cBhvr>
                                      <p:to>
                                        <p:strVal val="visible"/>
                                      </p:to>
                                    </p:set>
                                    <p:animEffect transition="in" filter="fade">
                                      <p:cBhvr>
                                        <p:cTn id="152" dur="500"/>
                                        <p:tgtEl>
                                          <p:spTgt spid="55"/>
                                        </p:tgtEl>
                                      </p:cBhvr>
                                    </p:animEffect>
                                  </p:childTnLst>
                                </p:cTn>
                              </p:par>
                              <p:par>
                                <p:cTn id="153" presetID="10" presetClass="entr" presetSubtype="0" fill="hold" grpId="1" nodeType="withEffect">
                                  <p:stCondLst>
                                    <p:cond delay="0"/>
                                  </p:stCondLst>
                                  <p:childTnLst>
                                    <p:set>
                                      <p:cBhvr>
                                        <p:cTn id="154" dur="1" fill="hold">
                                          <p:stCondLst>
                                            <p:cond delay="0"/>
                                          </p:stCondLst>
                                        </p:cTn>
                                        <p:tgtEl>
                                          <p:spTgt spid="54"/>
                                        </p:tgtEl>
                                        <p:attrNameLst>
                                          <p:attrName>style.visibility</p:attrName>
                                        </p:attrNameLst>
                                      </p:cBhvr>
                                      <p:to>
                                        <p:strVal val="visible"/>
                                      </p:to>
                                    </p:set>
                                    <p:animEffect transition="in" filter="fade">
                                      <p:cBhvr>
                                        <p:cTn id="155" dur="500"/>
                                        <p:tgtEl>
                                          <p:spTgt spid="54"/>
                                        </p:tgtEl>
                                      </p:cBhvr>
                                    </p:animEffect>
                                  </p:childTnLst>
                                </p:cTn>
                              </p:par>
                              <p:par>
                                <p:cTn id="156" presetID="10" presetClass="entr" presetSubtype="0" fill="hold" grpId="1" nodeType="with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fade">
                                      <p:cBhvr>
                                        <p:cTn id="158" dur="500"/>
                                        <p:tgtEl>
                                          <p:spTgt spid="53"/>
                                        </p:tgtEl>
                                      </p:cBhvr>
                                    </p:animEffect>
                                  </p:childTnLst>
                                </p:cTn>
                              </p:par>
                              <p:par>
                                <p:cTn id="159" presetID="10" presetClass="entr" presetSubtype="0" fill="hold" grpId="1" nodeType="withEffect">
                                  <p:stCondLst>
                                    <p:cond delay="0"/>
                                  </p:stCondLst>
                                  <p:childTnLst>
                                    <p:set>
                                      <p:cBhvr>
                                        <p:cTn id="160" dur="1" fill="hold">
                                          <p:stCondLst>
                                            <p:cond delay="0"/>
                                          </p:stCondLst>
                                        </p:cTn>
                                        <p:tgtEl>
                                          <p:spTgt spid="52"/>
                                        </p:tgtEl>
                                        <p:attrNameLst>
                                          <p:attrName>style.visibility</p:attrName>
                                        </p:attrNameLst>
                                      </p:cBhvr>
                                      <p:to>
                                        <p:strVal val="visible"/>
                                      </p:to>
                                    </p:set>
                                    <p:animEffect transition="in" filter="fade">
                                      <p:cBhvr>
                                        <p:cTn id="161" dur="500"/>
                                        <p:tgtEl>
                                          <p:spTgt spid="52"/>
                                        </p:tgtEl>
                                      </p:cBhvr>
                                    </p:animEffect>
                                  </p:childTnLst>
                                </p:cTn>
                              </p:par>
                              <p:par>
                                <p:cTn id="162" presetID="10" presetClass="entr" presetSubtype="0" fill="hold" grpId="1" nodeType="withEffect">
                                  <p:stCondLst>
                                    <p:cond delay="0"/>
                                  </p:stCondLst>
                                  <p:childTnLst>
                                    <p:set>
                                      <p:cBhvr>
                                        <p:cTn id="163" dur="1" fill="hold">
                                          <p:stCondLst>
                                            <p:cond delay="0"/>
                                          </p:stCondLst>
                                        </p:cTn>
                                        <p:tgtEl>
                                          <p:spTgt spid="51"/>
                                        </p:tgtEl>
                                        <p:attrNameLst>
                                          <p:attrName>style.visibility</p:attrName>
                                        </p:attrNameLst>
                                      </p:cBhvr>
                                      <p:to>
                                        <p:strVal val="visible"/>
                                      </p:to>
                                    </p:set>
                                    <p:animEffect transition="in" filter="fade">
                                      <p:cBhvr>
                                        <p:cTn id="164" dur="500"/>
                                        <p:tgtEl>
                                          <p:spTgt spid="51"/>
                                        </p:tgtEl>
                                      </p:cBhvr>
                                    </p:animEffect>
                                  </p:childTnLst>
                                </p:cTn>
                              </p:par>
                              <p:par>
                                <p:cTn id="165" presetID="10" presetClass="entr" presetSubtype="0" fill="hold" grpId="1" nodeType="withEffect">
                                  <p:stCondLst>
                                    <p:cond delay="0"/>
                                  </p:stCondLst>
                                  <p:childTnLst>
                                    <p:set>
                                      <p:cBhvr>
                                        <p:cTn id="166" dur="1" fill="hold">
                                          <p:stCondLst>
                                            <p:cond delay="0"/>
                                          </p:stCondLst>
                                        </p:cTn>
                                        <p:tgtEl>
                                          <p:spTgt spid="50"/>
                                        </p:tgtEl>
                                        <p:attrNameLst>
                                          <p:attrName>style.visibility</p:attrName>
                                        </p:attrNameLst>
                                      </p:cBhvr>
                                      <p:to>
                                        <p:strVal val="visible"/>
                                      </p:to>
                                    </p:set>
                                    <p:animEffect transition="in" filter="fade">
                                      <p:cBhvr>
                                        <p:cTn id="167" dur="500"/>
                                        <p:tgtEl>
                                          <p:spTgt spid="50"/>
                                        </p:tgtEl>
                                      </p:cBhvr>
                                    </p:animEffect>
                                  </p:childTnLst>
                                </p:cTn>
                              </p:par>
                              <p:par>
                                <p:cTn id="168" presetID="10" presetClass="entr" presetSubtype="0" fill="hold" grpId="1" nodeType="withEffect">
                                  <p:stCondLst>
                                    <p:cond delay="0"/>
                                  </p:stCondLst>
                                  <p:childTnLst>
                                    <p:set>
                                      <p:cBhvr>
                                        <p:cTn id="169" dur="1" fill="hold">
                                          <p:stCondLst>
                                            <p:cond delay="0"/>
                                          </p:stCondLst>
                                        </p:cTn>
                                        <p:tgtEl>
                                          <p:spTgt spid="49"/>
                                        </p:tgtEl>
                                        <p:attrNameLst>
                                          <p:attrName>style.visibility</p:attrName>
                                        </p:attrNameLst>
                                      </p:cBhvr>
                                      <p:to>
                                        <p:strVal val="visible"/>
                                      </p:to>
                                    </p:set>
                                    <p:animEffect transition="in" filter="fade">
                                      <p:cBhvr>
                                        <p:cTn id="170" dur="500"/>
                                        <p:tgtEl>
                                          <p:spTgt spid="49"/>
                                        </p:tgtEl>
                                      </p:cBhvr>
                                    </p:animEffect>
                                  </p:childTnLst>
                                </p:cTn>
                              </p:par>
                              <p:par>
                                <p:cTn id="171" presetID="10" presetClass="entr" presetSubtype="0" fill="hold" grpId="1" nodeType="withEffect">
                                  <p:stCondLst>
                                    <p:cond delay="0"/>
                                  </p:stCondLst>
                                  <p:childTnLst>
                                    <p:set>
                                      <p:cBhvr>
                                        <p:cTn id="172" dur="1" fill="hold">
                                          <p:stCondLst>
                                            <p:cond delay="0"/>
                                          </p:stCondLst>
                                        </p:cTn>
                                        <p:tgtEl>
                                          <p:spTgt spid="59"/>
                                        </p:tgtEl>
                                        <p:attrNameLst>
                                          <p:attrName>style.visibility</p:attrName>
                                        </p:attrNameLst>
                                      </p:cBhvr>
                                      <p:to>
                                        <p:strVal val="visible"/>
                                      </p:to>
                                    </p:set>
                                    <p:animEffect transition="in" filter="fade">
                                      <p:cBhvr>
                                        <p:cTn id="173" dur="500"/>
                                        <p:tgtEl>
                                          <p:spTgt spid="59"/>
                                        </p:tgtEl>
                                      </p:cBhvr>
                                    </p:animEffect>
                                  </p:childTnLst>
                                </p:cTn>
                              </p:par>
                              <p:par>
                                <p:cTn id="174" presetID="10" presetClass="entr" presetSubtype="0" fill="hold" grpId="1" nodeType="withEffect">
                                  <p:stCondLst>
                                    <p:cond delay="0"/>
                                  </p:stCondLst>
                                  <p:childTnLst>
                                    <p:set>
                                      <p:cBhvr>
                                        <p:cTn id="175" dur="1" fill="hold">
                                          <p:stCondLst>
                                            <p:cond delay="0"/>
                                          </p:stCondLst>
                                        </p:cTn>
                                        <p:tgtEl>
                                          <p:spTgt spid="48"/>
                                        </p:tgtEl>
                                        <p:attrNameLst>
                                          <p:attrName>style.visibility</p:attrName>
                                        </p:attrNameLst>
                                      </p:cBhvr>
                                      <p:to>
                                        <p:strVal val="visible"/>
                                      </p:to>
                                    </p:set>
                                    <p:animEffect transition="in" filter="fade">
                                      <p:cBhvr>
                                        <p:cTn id="176" dur="500"/>
                                        <p:tgtEl>
                                          <p:spTgt spid="48"/>
                                        </p:tgtEl>
                                      </p:cBhvr>
                                    </p:animEffect>
                                  </p:childTnLst>
                                </p:cTn>
                              </p:par>
                              <p:par>
                                <p:cTn id="177" presetID="10" presetClass="entr" presetSubtype="0" fill="hold" nodeType="withEffect">
                                  <p:stCondLst>
                                    <p:cond delay="0"/>
                                  </p:stCondLst>
                                  <p:childTnLst>
                                    <p:set>
                                      <p:cBhvr>
                                        <p:cTn id="178" dur="1" fill="hold">
                                          <p:stCondLst>
                                            <p:cond delay="0"/>
                                          </p:stCondLst>
                                        </p:cTn>
                                        <p:tgtEl>
                                          <p:spTgt spid="46"/>
                                        </p:tgtEl>
                                        <p:attrNameLst>
                                          <p:attrName>style.visibility</p:attrName>
                                        </p:attrNameLst>
                                      </p:cBhvr>
                                      <p:to>
                                        <p:strVal val="visible"/>
                                      </p:to>
                                    </p:set>
                                    <p:animEffect transition="in" filter="fade">
                                      <p:cBhvr>
                                        <p:cTn id="179" dur="500"/>
                                        <p:tgtEl>
                                          <p:spTgt spid="46"/>
                                        </p:tgtEl>
                                      </p:cBhvr>
                                    </p:animEffect>
                                  </p:childTnLst>
                                </p:cTn>
                              </p:par>
                              <p:par>
                                <p:cTn id="180" presetID="10" presetClass="entr" presetSubtype="0" fill="hold" grpId="1" nodeType="withEffect">
                                  <p:stCondLst>
                                    <p:cond delay="0"/>
                                  </p:stCondLst>
                                  <p:childTnLst>
                                    <p:set>
                                      <p:cBhvr>
                                        <p:cTn id="181" dur="1" fill="hold">
                                          <p:stCondLst>
                                            <p:cond delay="0"/>
                                          </p:stCondLst>
                                        </p:cTn>
                                        <p:tgtEl>
                                          <p:spTgt spid="60"/>
                                        </p:tgtEl>
                                        <p:attrNameLst>
                                          <p:attrName>style.visibility</p:attrName>
                                        </p:attrNameLst>
                                      </p:cBhvr>
                                      <p:to>
                                        <p:strVal val="visible"/>
                                      </p:to>
                                    </p:set>
                                    <p:animEffect transition="in" filter="fade">
                                      <p:cBhvr>
                                        <p:cTn id="182" dur="500"/>
                                        <p:tgtEl>
                                          <p:spTgt spid="60"/>
                                        </p:tgtEl>
                                      </p:cBhvr>
                                    </p:animEffect>
                                  </p:childTnLst>
                                </p:cTn>
                              </p:par>
                              <p:par>
                                <p:cTn id="183" presetID="10" presetClass="entr" presetSubtype="0" fill="hold" grpId="1" nodeType="withEffect">
                                  <p:stCondLst>
                                    <p:cond delay="0"/>
                                  </p:stCondLst>
                                  <p:childTnLst>
                                    <p:set>
                                      <p:cBhvr>
                                        <p:cTn id="184" dur="1" fill="hold">
                                          <p:stCondLst>
                                            <p:cond delay="0"/>
                                          </p:stCondLst>
                                        </p:cTn>
                                        <p:tgtEl>
                                          <p:spTgt spid="61"/>
                                        </p:tgtEl>
                                        <p:attrNameLst>
                                          <p:attrName>style.visibility</p:attrName>
                                        </p:attrNameLst>
                                      </p:cBhvr>
                                      <p:to>
                                        <p:strVal val="visible"/>
                                      </p:to>
                                    </p:set>
                                    <p:animEffect transition="in" filter="fade">
                                      <p:cBhvr>
                                        <p:cTn id="185" dur="500"/>
                                        <p:tgtEl>
                                          <p:spTgt spid="61"/>
                                        </p:tgtEl>
                                      </p:cBhvr>
                                    </p:animEffect>
                                  </p:childTnLst>
                                </p:cTn>
                              </p:par>
                              <p:par>
                                <p:cTn id="186" presetID="10" presetClass="entr" presetSubtype="0" fill="hold" grpId="1" nodeType="withEffect">
                                  <p:stCondLst>
                                    <p:cond delay="0"/>
                                  </p:stCondLst>
                                  <p:childTnLst>
                                    <p:set>
                                      <p:cBhvr>
                                        <p:cTn id="187" dur="1" fill="hold">
                                          <p:stCondLst>
                                            <p:cond delay="0"/>
                                          </p:stCondLst>
                                        </p:cTn>
                                        <p:tgtEl>
                                          <p:spTgt spid="62"/>
                                        </p:tgtEl>
                                        <p:attrNameLst>
                                          <p:attrName>style.visibility</p:attrName>
                                        </p:attrNameLst>
                                      </p:cBhvr>
                                      <p:to>
                                        <p:strVal val="visible"/>
                                      </p:to>
                                    </p:set>
                                    <p:animEffect transition="in" filter="fade">
                                      <p:cBhvr>
                                        <p:cTn id="188" dur="500"/>
                                        <p:tgtEl>
                                          <p:spTgt spid="62"/>
                                        </p:tgtEl>
                                      </p:cBhvr>
                                    </p:animEffect>
                                  </p:childTnLst>
                                </p:cTn>
                              </p:par>
                              <p:par>
                                <p:cTn id="189" presetID="10" presetClass="entr" presetSubtype="0" fill="hold" grpId="1" nodeType="withEffect">
                                  <p:stCondLst>
                                    <p:cond delay="0"/>
                                  </p:stCondLst>
                                  <p:childTnLst>
                                    <p:set>
                                      <p:cBhvr>
                                        <p:cTn id="190" dur="1" fill="hold">
                                          <p:stCondLst>
                                            <p:cond delay="0"/>
                                          </p:stCondLst>
                                        </p:cTn>
                                        <p:tgtEl>
                                          <p:spTgt spid="63"/>
                                        </p:tgtEl>
                                        <p:attrNameLst>
                                          <p:attrName>style.visibility</p:attrName>
                                        </p:attrNameLst>
                                      </p:cBhvr>
                                      <p:to>
                                        <p:strVal val="visible"/>
                                      </p:to>
                                    </p:set>
                                    <p:animEffect transition="in" filter="fade">
                                      <p:cBhvr>
                                        <p:cTn id="191" dur="500"/>
                                        <p:tgtEl>
                                          <p:spTgt spid="63"/>
                                        </p:tgtEl>
                                      </p:cBhvr>
                                    </p:animEffect>
                                  </p:childTnLst>
                                </p:cTn>
                              </p:par>
                            </p:childTnLst>
                          </p:cTn>
                        </p:par>
                        <p:par>
                          <p:cTn id="192" fill="hold">
                            <p:stCondLst>
                              <p:cond delay="1000"/>
                            </p:stCondLst>
                            <p:childTnLst>
                              <p:par>
                                <p:cTn id="193" presetID="22" presetClass="exit" presetSubtype="4" fill="hold" grpId="0" nodeType="afterEffect">
                                  <p:stCondLst>
                                    <p:cond delay="1000"/>
                                  </p:stCondLst>
                                  <p:childTnLst>
                                    <p:animEffect transition="out" filter="wipe(down)">
                                      <p:cBhvr>
                                        <p:cTn id="194" dur="500"/>
                                        <p:tgtEl>
                                          <p:spTgt spid="63"/>
                                        </p:tgtEl>
                                      </p:cBhvr>
                                    </p:animEffect>
                                    <p:set>
                                      <p:cBhvr>
                                        <p:cTn id="195"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193"/>
                                            </p:cond>
                                          </p:stCondLst>
                                          <p:endCondLst>
                                            <p:cond evt="onStopAudio" delay="0">
                                              <p:tgtEl>
                                                <p:sldTgt/>
                                              </p:tgtEl>
                                            </p:cond>
                                          </p:endCondLst>
                                        </p:cTn>
                                        <p:tgtEl>
                                          <p:sndTgt r:embed="rId5" name="click.wav"/>
                                        </p:tgtEl>
                                      </p:cMediaNode>
                                    </p:audio>
                                  </p:subTnLst>
                                </p:cTn>
                              </p:par>
                            </p:childTnLst>
                          </p:cTn>
                        </p:par>
                        <p:par>
                          <p:cTn id="196" fill="hold">
                            <p:stCondLst>
                              <p:cond delay="2500"/>
                            </p:stCondLst>
                            <p:childTnLst>
                              <p:par>
                                <p:cTn id="197" presetID="22" presetClass="exit" presetSubtype="4" fill="hold" grpId="0" nodeType="afterEffect">
                                  <p:stCondLst>
                                    <p:cond delay="1000"/>
                                  </p:stCondLst>
                                  <p:childTnLst>
                                    <p:animEffect transition="out" filter="wipe(down)">
                                      <p:cBhvr>
                                        <p:cTn id="198" dur="500"/>
                                        <p:tgtEl>
                                          <p:spTgt spid="62"/>
                                        </p:tgtEl>
                                      </p:cBhvr>
                                    </p:animEffect>
                                    <p:set>
                                      <p:cBhvr>
                                        <p:cTn id="199"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197"/>
                                            </p:cond>
                                          </p:stCondLst>
                                          <p:endCondLst>
                                            <p:cond evt="onStopAudio" delay="0">
                                              <p:tgtEl>
                                                <p:sldTgt/>
                                              </p:tgtEl>
                                            </p:cond>
                                          </p:endCondLst>
                                        </p:cTn>
                                        <p:tgtEl>
                                          <p:sndTgt r:embed="rId5" name="click.wav"/>
                                        </p:tgtEl>
                                      </p:cMediaNode>
                                    </p:audio>
                                  </p:subTnLst>
                                </p:cTn>
                              </p:par>
                            </p:childTnLst>
                          </p:cTn>
                        </p:par>
                        <p:par>
                          <p:cTn id="200" fill="hold">
                            <p:stCondLst>
                              <p:cond delay="4000"/>
                            </p:stCondLst>
                            <p:childTnLst>
                              <p:par>
                                <p:cTn id="201" presetID="22" presetClass="exit" presetSubtype="4" fill="hold" grpId="0" nodeType="afterEffect">
                                  <p:stCondLst>
                                    <p:cond delay="1000"/>
                                  </p:stCondLst>
                                  <p:childTnLst>
                                    <p:animEffect transition="out" filter="wipe(down)">
                                      <p:cBhvr>
                                        <p:cTn id="202" dur="500"/>
                                        <p:tgtEl>
                                          <p:spTgt spid="61"/>
                                        </p:tgtEl>
                                      </p:cBhvr>
                                    </p:animEffect>
                                    <p:set>
                                      <p:cBhvr>
                                        <p:cTn id="203"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201"/>
                                            </p:cond>
                                          </p:stCondLst>
                                          <p:endCondLst>
                                            <p:cond evt="onStopAudio" delay="0">
                                              <p:tgtEl>
                                                <p:sldTgt/>
                                              </p:tgtEl>
                                            </p:cond>
                                          </p:endCondLst>
                                        </p:cTn>
                                        <p:tgtEl>
                                          <p:sndTgt r:embed="rId5" name="click.wav"/>
                                        </p:tgtEl>
                                      </p:cMediaNode>
                                    </p:audio>
                                  </p:subTnLst>
                                </p:cTn>
                              </p:par>
                            </p:childTnLst>
                          </p:cTn>
                        </p:par>
                        <p:par>
                          <p:cTn id="204" fill="hold">
                            <p:stCondLst>
                              <p:cond delay="5500"/>
                            </p:stCondLst>
                            <p:childTnLst>
                              <p:par>
                                <p:cTn id="205" presetID="22" presetClass="exit" presetSubtype="4" fill="hold" grpId="0" nodeType="afterEffect">
                                  <p:stCondLst>
                                    <p:cond delay="1000"/>
                                  </p:stCondLst>
                                  <p:childTnLst>
                                    <p:animEffect transition="out" filter="wipe(down)">
                                      <p:cBhvr>
                                        <p:cTn id="206" dur="500"/>
                                        <p:tgtEl>
                                          <p:spTgt spid="60"/>
                                        </p:tgtEl>
                                      </p:cBhvr>
                                    </p:animEffect>
                                    <p:set>
                                      <p:cBhvr>
                                        <p:cTn id="207"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205"/>
                                            </p:cond>
                                          </p:stCondLst>
                                          <p:endCondLst>
                                            <p:cond evt="onStopAudio" delay="0">
                                              <p:tgtEl>
                                                <p:sldTgt/>
                                              </p:tgtEl>
                                            </p:cond>
                                          </p:endCondLst>
                                        </p:cTn>
                                        <p:tgtEl>
                                          <p:sndTgt r:embed="rId5" name="click.wav"/>
                                        </p:tgtEl>
                                      </p:cMediaNode>
                                    </p:audio>
                                  </p:subTnLst>
                                </p:cTn>
                              </p:par>
                            </p:childTnLst>
                          </p:cTn>
                        </p:par>
                        <p:par>
                          <p:cTn id="208" fill="hold">
                            <p:stCondLst>
                              <p:cond delay="7000"/>
                            </p:stCondLst>
                            <p:childTnLst>
                              <p:par>
                                <p:cTn id="209" presetID="22" presetClass="exit" presetSubtype="4" fill="hold" grpId="0" nodeType="afterEffect">
                                  <p:stCondLst>
                                    <p:cond delay="1000"/>
                                  </p:stCondLst>
                                  <p:childTnLst>
                                    <p:animEffect transition="out" filter="wipe(down)">
                                      <p:cBhvr>
                                        <p:cTn id="210" dur="500"/>
                                        <p:tgtEl>
                                          <p:spTgt spid="59"/>
                                        </p:tgtEl>
                                      </p:cBhvr>
                                    </p:animEffect>
                                    <p:set>
                                      <p:cBhvr>
                                        <p:cTn id="21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209"/>
                                            </p:cond>
                                          </p:stCondLst>
                                          <p:endCondLst>
                                            <p:cond evt="onStopAudio" delay="0">
                                              <p:tgtEl>
                                                <p:sldTgt/>
                                              </p:tgtEl>
                                            </p:cond>
                                          </p:endCondLst>
                                        </p:cTn>
                                        <p:tgtEl>
                                          <p:sndTgt r:embed="rId5" name="click.wav"/>
                                        </p:tgtEl>
                                      </p:cMediaNode>
                                    </p:audio>
                                  </p:subTnLst>
                                </p:cTn>
                              </p:par>
                            </p:childTnLst>
                          </p:cTn>
                        </p:par>
                        <p:par>
                          <p:cTn id="212" fill="hold">
                            <p:stCondLst>
                              <p:cond delay="8500"/>
                            </p:stCondLst>
                            <p:childTnLst>
                              <p:par>
                                <p:cTn id="213" presetID="22" presetClass="exit" presetSubtype="4" fill="hold" grpId="0" nodeType="afterEffect">
                                  <p:stCondLst>
                                    <p:cond delay="1000"/>
                                  </p:stCondLst>
                                  <p:childTnLst>
                                    <p:animEffect transition="out" filter="wipe(down)">
                                      <p:cBhvr>
                                        <p:cTn id="214" dur="500"/>
                                        <p:tgtEl>
                                          <p:spTgt spid="58"/>
                                        </p:tgtEl>
                                      </p:cBhvr>
                                    </p:animEffect>
                                    <p:set>
                                      <p:cBhvr>
                                        <p:cTn id="215"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5" name="click.wav"/>
                                        </p:tgtEl>
                                      </p:cMediaNode>
                                    </p:audio>
                                  </p:subTnLst>
                                </p:cTn>
                              </p:par>
                            </p:childTnLst>
                          </p:cTn>
                        </p:par>
                        <p:par>
                          <p:cTn id="216" fill="hold">
                            <p:stCondLst>
                              <p:cond delay="10000"/>
                            </p:stCondLst>
                            <p:childTnLst>
                              <p:par>
                                <p:cTn id="217" presetID="22" presetClass="exit" presetSubtype="4" fill="hold" grpId="0" nodeType="afterEffect">
                                  <p:stCondLst>
                                    <p:cond delay="1000"/>
                                  </p:stCondLst>
                                  <p:childTnLst>
                                    <p:animEffect transition="out" filter="wipe(down)">
                                      <p:cBhvr>
                                        <p:cTn id="218" dur="500"/>
                                        <p:tgtEl>
                                          <p:spTgt spid="57"/>
                                        </p:tgtEl>
                                      </p:cBhvr>
                                    </p:animEffect>
                                    <p:set>
                                      <p:cBhvr>
                                        <p:cTn id="219"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217"/>
                                            </p:cond>
                                          </p:stCondLst>
                                          <p:endCondLst>
                                            <p:cond evt="onStopAudio" delay="0">
                                              <p:tgtEl>
                                                <p:sldTgt/>
                                              </p:tgtEl>
                                            </p:cond>
                                          </p:endCondLst>
                                        </p:cTn>
                                        <p:tgtEl>
                                          <p:sndTgt r:embed="rId5" name="click.wav"/>
                                        </p:tgtEl>
                                      </p:cMediaNode>
                                    </p:audio>
                                  </p:subTnLst>
                                </p:cTn>
                              </p:par>
                            </p:childTnLst>
                          </p:cTn>
                        </p:par>
                        <p:par>
                          <p:cTn id="220" fill="hold">
                            <p:stCondLst>
                              <p:cond delay="11500"/>
                            </p:stCondLst>
                            <p:childTnLst>
                              <p:par>
                                <p:cTn id="221" presetID="22" presetClass="exit" presetSubtype="4" fill="hold" grpId="0" nodeType="afterEffect">
                                  <p:stCondLst>
                                    <p:cond delay="1000"/>
                                  </p:stCondLst>
                                  <p:childTnLst>
                                    <p:animEffect transition="out" filter="wipe(down)">
                                      <p:cBhvr>
                                        <p:cTn id="222" dur="500"/>
                                        <p:tgtEl>
                                          <p:spTgt spid="56"/>
                                        </p:tgtEl>
                                      </p:cBhvr>
                                    </p:animEffect>
                                    <p:set>
                                      <p:cBhvr>
                                        <p:cTn id="223"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221"/>
                                            </p:cond>
                                          </p:stCondLst>
                                          <p:endCondLst>
                                            <p:cond evt="onStopAudio" delay="0">
                                              <p:tgtEl>
                                                <p:sldTgt/>
                                              </p:tgtEl>
                                            </p:cond>
                                          </p:endCondLst>
                                        </p:cTn>
                                        <p:tgtEl>
                                          <p:sndTgt r:embed="rId5" name="click.wav"/>
                                        </p:tgtEl>
                                      </p:cMediaNode>
                                    </p:audio>
                                  </p:subTnLst>
                                </p:cTn>
                              </p:par>
                            </p:childTnLst>
                          </p:cTn>
                        </p:par>
                        <p:par>
                          <p:cTn id="224" fill="hold">
                            <p:stCondLst>
                              <p:cond delay="13000"/>
                            </p:stCondLst>
                            <p:childTnLst>
                              <p:par>
                                <p:cTn id="225" presetID="22" presetClass="exit" presetSubtype="4" fill="hold" grpId="0" nodeType="afterEffect">
                                  <p:stCondLst>
                                    <p:cond delay="1000"/>
                                  </p:stCondLst>
                                  <p:childTnLst>
                                    <p:animEffect transition="out" filter="wipe(down)">
                                      <p:cBhvr>
                                        <p:cTn id="226" dur="500"/>
                                        <p:tgtEl>
                                          <p:spTgt spid="55"/>
                                        </p:tgtEl>
                                      </p:cBhvr>
                                    </p:animEffect>
                                    <p:set>
                                      <p:cBhvr>
                                        <p:cTn id="227"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5" name="click.wav"/>
                                        </p:tgtEl>
                                      </p:cMediaNode>
                                    </p:audio>
                                  </p:subTnLst>
                                </p:cTn>
                              </p:par>
                            </p:childTnLst>
                          </p:cTn>
                        </p:par>
                        <p:par>
                          <p:cTn id="228" fill="hold">
                            <p:stCondLst>
                              <p:cond delay="14500"/>
                            </p:stCondLst>
                            <p:childTnLst>
                              <p:par>
                                <p:cTn id="229" presetID="22" presetClass="exit" presetSubtype="4" fill="hold" grpId="0" nodeType="afterEffect">
                                  <p:stCondLst>
                                    <p:cond delay="1000"/>
                                  </p:stCondLst>
                                  <p:childTnLst>
                                    <p:animEffect transition="out" filter="wipe(down)">
                                      <p:cBhvr>
                                        <p:cTn id="230" dur="500"/>
                                        <p:tgtEl>
                                          <p:spTgt spid="54"/>
                                        </p:tgtEl>
                                      </p:cBhvr>
                                    </p:animEffect>
                                    <p:set>
                                      <p:cBhvr>
                                        <p:cTn id="231"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29"/>
                                            </p:cond>
                                          </p:stCondLst>
                                          <p:endCondLst>
                                            <p:cond evt="onStopAudio" delay="0">
                                              <p:tgtEl>
                                                <p:sldTgt/>
                                              </p:tgtEl>
                                            </p:cond>
                                          </p:endCondLst>
                                        </p:cTn>
                                        <p:tgtEl>
                                          <p:sndTgt r:embed="rId5" name="click.wav"/>
                                        </p:tgtEl>
                                      </p:cMediaNode>
                                    </p:audio>
                                  </p:subTnLst>
                                </p:cTn>
                              </p:par>
                            </p:childTnLst>
                          </p:cTn>
                        </p:par>
                        <p:par>
                          <p:cTn id="232" fill="hold">
                            <p:stCondLst>
                              <p:cond delay="16000"/>
                            </p:stCondLst>
                            <p:childTnLst>
                              <p:par>
                                <p:cTn id="233" presetID="22" presetClass="exit" presetSubtype="4" fill="hold" grpId="0" nodeType="afterEffect">
                                  <p:stCondLst>
                                    <p:cond delay="1000"/>
                                  </p:stCondLst>
                                  <p:childTnLst>
                                    <p:animEffect transition="out" filter="wipe(down)">
                                      <p:cBhvr>
                                        <p:cTn id="234" dur="500"/>
                                        <p:tgtEl>
                                          <p:spTgt spid="53"/>
                                        </p:tgtEl>
                                      </p:cBhvr>
                                    </p:animEffect>
                                    <p:set>
                                      <p:cBhvr>
                                        <p:cTn id="235"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5" name="click.wav"/>
                                        </p:tgtEl>
                                      </p:cMediaNode>
                                    </p:audio>
                                  </p:subTnLst>
                                </p:cTn>
                              </p:par>
                            </p:childTnLst>
                          </p:cTn>
                        </p:par>
                        <p:par>
                          <p:cTn id="236" fill="hold">
                            <p:stCondLst>
                              <p:cond delay="17500"/>
                            </p:stCondLst>
                            <p:childTnLst>
                              <p:par>
                                <p:cTn id="237" presetID="22" presetClass="exit" presetSubtype="4" fill="hold" grpId="0" nodeType="afterEffect">
                                  <p:stCondLst>
                                    <p:cond delay="1000"/>
                                  </p:stCondLst>
                                  <p:childTnLst>
                                    <p:animEffect transition="out" filter="wipe(down)">
                                      <p:cBhvr>
                                        <p:cTn id="238" dur="500"/>
                                        <p:tgtEl>
                                          <p:spTgt spid="52"/>
                                        </p:tgtEl>
                                      </p:cBhvr>
                                    </p:animEffect>
                                    <p:set>
                                      <p:cBhvr>
                                        <p:cTn id="23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237"/>
                                            </p:cond>
                                          </p:stCondLst>
                                          <p:endCondLst>
                                            <p:cond evt="onStopAudio" delay="0">
                                              <p:tgtEl>
                                                <p:sldTgt/>
                                              </p:tgtEl>
                                            </p:cond>
                                          </p:endCondLst>
                                        </p:cTn>
                                        <p:tgtEl>
                                          <p:sndTgt r:embed="rId5" name="click.wav"/>
                                        </p:tgtEl>
                                      </p:cMediaNode>
                                    </p:audio>
                                  </p:subTnLst>
                                </p:cTn>
                              </p:par>
                            </p:childTnLst>
                          </p:cTn>
                        </p:par>
                        <p:par>
                          <p:cTn id="240" fill="hold">
                            <p:stCondLst>
                              <p:cond delay="19000"/>
                            </p:stCondLst>
                            <p:childTnLst>
                              <p:par>
                                <p:cTn id="241" presetID="22" presetClass="exit" presetSubtype="4" fill="hold" grpId="0" nodeType="afterEffect">
                                  <p:stCondLst>
                                    <p:cond delay="1000"/>
                                  </p:stCondLst>
                                  <p:childTnLst>
                                    <p:animEffect transition="out" filter="wipe(down)">
                                      <p:cBhvr>
                                        <p:cTn id="242" dur="500"/>
                                        <p:tgtEl>
                                          <p:spTgt spid="51"/>
                                        </p:tgtEl>
                                      </p:cBhvr>
                                    </p:animEffect>
                                    <p:set>
                                      <p:cBhvr>
                                        <p:cTn id="243"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241"/>
                                            </p:cond>
                                          </p:stCondLst>
                                          <p:endCondLst>
                                            <p:cond evt="onStopAudio" delay="0">
                                              <p:tgtEl>
                                                <p:sldTgt/>
                                              </p:tgtEl>
                                            </p:cond>
                                          </p:endCondLst>
                                        </p:cTn>
                                        <p:tgtEl>
                                          <p:sndTgt r:embed="rId5" name="click.wav"/>
                                        </p:tgtEl>
                                      </p:cMediaNode>
                                    </p:audio>
                                  </p:subTnLst>
                                </p:cTn>
                              </p:par>
                            </p:childTnLst>
                          </p:cTn>
                        </p:par>
                        <p:par>
                          <p:cTn id="244" fill="hold">
                            <p:stCondLst>
                              <p:cond delay="20500"/>
                            </p:stCondLst>
                            <p:childTnLst>
                              <p:par>
                                <p:cTn id="245" presetID="22" presetClass="exit" presetSubtype="4" fill="hold" grpId="0" nodeType="afterEffect">
                                  <p:stCondLst>
                                    <p:cond delay="1000"/>
                                  </p:stCondLst>
                                  <p:childTnLst>
                                    <p:animEffect transition="out" filter="wipe(down)">
                                      <p:cBhvr>
                                        <p:cTn id="246" dur="500"/>
                                        <p:tgtEl>
                                          <p:spTgt spid="50"/>
                                        </p:tgtEl>
                                      </p:cBhvr>
                                    </p:animEffect>
                                    <p:set>
                                      <p:cBhvr>
                                        <p:cTn id="247"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5" name="click.wav"/>
                                        </p:tgtEl>
                                      </p:cMediaNode>
                                    </p:audio>
                                  </p:subTnLst>
                                </p:cTn>
                              </p:par>
                            </p:childTnLst>
                          </p:cTn>
                        </p:par>
                        <p:par>
                          <p:cTn id="248" fill="hold">
                            <p:stCondLst>
                              <p:cond delay="22000"/>
                            </p:stCondLst>
                            <p:childTnLst>
                              <p:par>
                                <p:cTn id="249" presetID="22" presetClass="exit" presetSubtype="4" fill="hold" grpId="0" nodeType="afterEffect">
                                  <p:stCondLst>
                                    <p:cond delay="1000"/>
                                  </p:stCondLst>
                                  <p:childTnLst>
                                    <p:animEffect transition="out" filter="wipe(down)">
                                      <p:cBhvr>
                                        <p:cTn id="250" dur="500"/>
                                        <p:tgtEl>
                                          <p:spTgt spid="49"/>
                                        </p:tgtEl>
                                      </p:cBhvr>
                                    </p:animEffect>
                                    <p:set>
                                      <p:cBhvr>
                                        <p:cTn id="251"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249"/>
                                            </p:cond>
                                          </p:stCondLst>
                                          <p:endCondLst>
                                            <p:cond evt="onStopAudio" delay="0">
                                              <p:tgtEl>
                                                <p:sldTgt/>
                                              </p:tgtEl>
                                            </p:cond>
                                          </p:endCondLst>
                                        </p:cTn>
                                        <p:tgtEl>
                                          <p:sndTgt r:embed="rId5" name="click.wav"/>
                                        </p:tgtEl>
                                      </p:cMediaNode>
                                    </p:audio>
                                  </p:subTnLst>
                                </p:cTn>
                              </p:par>
                            </p:childTnLst>
                          </p:cTn>
                        </p:par>
                        <p:par>
                          <p:cTn id="252" fill="hold">
                            <p:stCondLst>
                              <p:cond delay="23500"/>
                            </p:stCondLst>
                            <p:childTnLst>
                              <p:par>
                                <p:cTn id="253" presetID="32" presetClass="emph" presetSubtype="0" repeatCount="indefinite" fill="hold" grpId="0" nodeType="afterEffect">
                                  <p:stCondLst>
                                    <p:cond delay="1000"/>
                                  </p:stCondLst>
                                  <p:endCondLst>
                                    <p:cond evt="onNext" delay="0">
                                      <p:tgtEl>
                                        <p:sldTgt/>
                                      </p:tgtEl>
                                    </p:cond>
                                  </p:endCondLst>
                                  <p:childTnLst>
                                    <p:animRot by="120000">
                                      <p:cBhvr>
                                        <p:cTn id="254" dur="100" fill="hold">
                                          <p:stCondLst>
                                            <p:cond delay="0"/>
                                          </p:stCondLst>
                                        </p:cTn>
                                        <p:tgtEl>
                                          <p:spTgt spid="48"/>
                                        </p:tgtEl>
                                        <p:attrNameLst>
                                          <p:attrName>r</p:attrName>
                                        </p:attrNameLst>
                                      </p:cBhvr>
                                    </p:animRot>
                                    <p:animRot by="-240000">
                                      <p:cBhvr>
                                        <p:cTn id="255" dur="200" fill="hold">
                                          <p:stCondLst>
                                            <p:cond delay="200"/>
                                          </p:stCondLst>
                                        </p:cTn>
                                        <p:tgtEl>
                                          <p:spTgt spid="48"/>
                                        </p:tgtEl>
                                        <p:attrNameLst>
                                          <p:attrName>r</p:attrName>
                                        </p:attrNameLst>
                                      </p:cBhvr>
                                    </p:animRot>
                                    <p:animRot by="240000">
                                      <p:cBhvr>
                                        <p:cTn id="256" dur="200" fill="hold">
                                          <p:stCondLst>
                                            <p:cond delay="400"/>
                                          </p:stCondLst>
                                        </p:cTn>
                                        <p:tgtEl>
                                          <p:spTgt spid="48"/>
                                        </p:tgtEl>
                                        <p:attrNameLst>
                                          <p:attrName>r</p:attrName>
                                        </p:attrNameLst>
                                      </p:cBhvr>
                                    </p:animRot>
                                    <p:animRot by="-240000">
                                      <p:cBhvr>
                                        <p:cTn id="257" dur="200" fill="hold">
                                          <p:stCondLst>
                                            <p:cond delay="600"/>
                                          </p:stCondLst>
                                        </p:cTn>
                                        <p:tgtEl>
                                          <p:spTgt spid="48"/>
                                        </p:tgtEl>
                                        <p:attrNameLst>
                                          <p:attrName>r</p:attrName>
                                        </p:attrNameLst>
                                      </p:cBhvr>
                                    </p:animRot>
                                    <p:animRot by="120000">
                                      <p:cBhvr>
                                        <p:cTn id="258" dur="200" fill="hold">
                                          <p:stCondLst>
                                            <p:cond delay="800"/>
                                          </p:stCondLst>
                                        </p:cTn>
                                        <p:tgtEl>
                                          <p:spTgt spid="48"/>
                                        </p:tgtEl>
                                        <p:attrNameLst>
                                          <p:attrName>r</p:attrName>
                                        </p:attrNameLst>
                                      </p:cBhvr>
                                    </p:animRot>
                                  </p:childTnLst>
                                </p:cTn>
                              </p:par>
                              <p:par>
                                <p:cTn id="259" presetID="1" presetClass="mediacall" presetSubtype="0" fill="hold" nodeType="withEffect">
                                  <p:stCondLst>
                                    <p:cond delay="1000"/>
                                  </p:stCondLst>
                                  <p:childTnLst>
                                    <p:cmd type="call" cmd="playFrom(0.0)">
                                      <p:cBhvr>
                                        <p:cTn id="260" dur="1000" fill="hold"/>
                                        <p:tgtEl>
                                          <p:spTgt spid="46"/>
                                        </p:tgtEl>
                                      </p:cBhvr>
                                    </p:cmd>
                                  </p:childTnLst>
                                </p:cTn>
                              </p:par>
                            </p:childTnLst>
                          </p:cTn>
                        </p:par>
                      </p:childTnLst>
                    </p:cTn>
                  </p:par>
                  <p:par>
                    <p:cTn id="261" fill="hold">
                      <p:stCondLst>
                        <p:cond delay="indefinite"/>
                      </p:stCondLst>
                      <p:childTnLst>
                        <p:par>
                          <p:cTn id="262" fill="hold">
                            <p:stCondLst>
                              <p:cond delay="0"/>
                            </p:stCondLst>
                            <p:childTnLst>
                              <p:par>
                                <p:cTn id="263" presetID="26" presetClass="emph" presetSubtype="0" repeatCount="2000" fill="hold" grpId="1" nodeType="clickEffect">
                                  <p:stCondLst>
                                    <p:cond delay="0"/>
                                  </p:stCondLst>
                                  <p:childTnLst>
                                    <p:animEffect transition="out" filter="fade">
                                      <p:cBhvr>
                                        <p:cTn id="264" dur="500" tmFilter="0, 0; .2, .5; .8, .5; 1, 0"/>
                                        <p:tgtEl>
                                          <p:spTgt spid="15"/>
                                        </p:tgtEl>
                                      </p:cBhvr>
                                    </p:animEffect>
                                    <p:animScale>
                                      <p:cBhvr>
                                        <p:cTn id="265" dur="250" autoRev="1" fill="hold"/>
                                        <p:tgtEl>
                                          <p:spTgt spid="15"/>
                                        </p:tgtEl>
                                      </p:cBhvr>
                                      <p:by x="105000" y="105000"/>
                                    </p:animScale>
                                  </p:childTnLst>
                                </p:cTn>
                              </p:par>
                            </p:childTnLst>
                          </p:cTn>
                        </p:par>
                        <p:par>
                          <p:cTn id="266" fill="hold">
                            <p:stCondLst>
                              <p:cond delay="1000"/>
                            </p:stCondLst>
                            <p:childTnLst>
                              <p:par>
                                <p:cTn id="267" presetID="47" presetClass="entr" presetSubtype="0" fill="hold" grpId="0" nodeType="afterEffect">
                                  <p:stCondLst>
                                    <p:cond delay="0"/>
                                  </p:stCondLst>
                                  <p:childTnLst>
                                    <p:set>
                                      <p:cBhvr>
                                        <p:cTn id="268" dur="1" fill="hold">
                                          <p:stCondLst>
                                            <p:cond delay="0"/>
                                          </p:stCondLst>
                                        </p:cTn>
                                        <p:tgtEl>
                                          <p:spTgt spid="14"/>
                                        </p:tgtEl>
                                        <p:attrNameLst>
                                          <p:attrName>style.visibility</p:attrName>
                                        </p:attrNameLst>
                                      </p:cBhvr>
                                      <p:to>
                                        <p:strVal val="visible"/>
                                      </p:to>
                                    </p:set>
                                    <p:animEffect transition="in" filter="fade">
                                      <p:cBhvr>
                                        <p:cTn id="269" dur="1000"/>
                                        <p:tgtEl>
                                          <p:spTgt spid="14"/>
                                        </p:tgtEl>
                                      </p:cBhvr>
                                    </p:animEffect>
                                    <p:anim calcmode="lin" valueType="num">
                                      <p:cBhvr>
                                        <p:cTn id="270" dur="1000" fill="hold"/>
                                        <p:tgtEl>
                                          <p:spTgt spid="14"/>
                                        </p:tgtEl>
                                        <p:attrNameLst>
                                          <p:attrName>ppt_x</p:attrName>
                                        </p:attrNameLst>
                                      </p:cBhvr>
                                      <p:tavLst>
                                        <p:tav tm="0">
                                          <p:val>
                                            <p:strVal val="#ppt_x"/>
                                          </p:val>
                                        </p:tav>
                                        <p:tav tm="100000">
                                          <p:val>
                                            <p:strVal val="#ppt_x"/>
                                          </p:val>
                                        </p:tav>
                                      </p:tavLst>
                                    </p:anim>
                                    <p:anim calcmode="lin" valueType="num">
                                      <p:cBhvr>
                                        <p:cTn id="27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2" fill="hold">
                      <p:stCondLst>
                        <p:cond delay="indefinite"/>
                      </p:stCondLst>
                      <p:childTnLst>
                        <p:par>
                          <p:cTn id="273" fill="hold">
                            <p:stCondLst>
                              <p:cond delay="0"/>
                            </p:stCondLst>
                            <p:childTnLst>
                              <p:par>
                                <p:cTn id="274" presetID="26" presetClass="emph" presetSubtype="0" repeatCount="2000" fill="hold" grpId="1" nodeType="clickEffect">
                                  <p:stCondLst>
                                    <p:cond delay="0"/>
                                  </p:stCondLst>
                                  <p:childTnLst>
                                    <p:animEffect transition="out" filter="fade">
                                      <p:cBhvr>
                                        <p:cTn id="275" dur="500" tmFilter="0, 0; .2, .5; .8, .5; 1, 0"/>
                                        <p:tgtEl>
                                          <p:spTgt spid="18"/>
                                        </p:tgtEl>
                                      </p:cBhvr>
                                    </p:animEffect>
                                    <p:animScale>
                                      <p:cBhvr>
                                        <p:cTn id="276" dur="250" autoRev="1" fill="hold"/>
                                        <p:tgtEl>
                                          <p:spTgt spid="18"/>
                                        </p:tgtEl>
                                      </p:cBhvr>
                                      <p:by x="105000" y="105000"/>
                                    </p:animScale>
                                  </p:childTnLst>
                                </p:cTn>
                              </p:par>
                            </p:childTnLst>
                          </p:cTn>
                        </p:par>
                        <p:par>
                          <p:cTn id="277" fill="hold">
                            <p:stCondLst>
                              <p:cond delay="1000"/>
                            </p:stCondLst>
                            <p:childTnLst>
                              <p:par>
                                <p:cTn id="278" presetID="47" presetClass="entr" presetSubtype="0" fill="hold" grpId="0" nodeType="afterEffect">
                                  <p:stCondLst>
                                    <p:cond delay="0"/>
                                  </p:stCondLst>
                                  <p:childTnLst>
                                    <p:set>
                                      <p:cBhvr>
                                        <p:cTn id="279" dur="1" fill="hold">
                                          <p:stCondLst>
                                            <p:cond delay="0"/>
                                          </p:stCondLst>
                                        </p:cTn>
                                        <p:tgtEl>
                                          <p:spTgt spid="75"/>
                                        </p:tgtEl>
                                        <p:attrNameLst>
                                          <p:attrName>style.visibility</p:attrName>
                                        </p:attrNameLst>
                                      </p:cBhvr>
                                      <p:to>
                                        <p:strVal val="visible"/>
                                      </p:to>
                                    </p:set>
                                    <p:animEffect transition="in" filter="fade">
                                      <p:cBhvr>
                                        <p:cTn id="280" dur="1000"/>
                                        <p:tgtEl>
                                          <p:spTgt spid="75"/>
                                        </p:tgtEl>
                                      </p:cBhvr>
                                    </p:animEffect>
                                    <p:anim calcmode="lin" valueType="num">
                                      <p:cBhvr>
                                        <p:cTn id="281" dur="1000" fill="hold"/>
                                        <p:tgtEl>
                                          <p:spTgt spid="75"/>
                                        </p:tgtEl>
                                        <p:attrNameLst>
                                          <p:attrName>ppt_x</p:attrName>
                                        </p:attrNameLst>
                                      </p:cBhvr>
                                      <p:tavLst>
                                        <p:tav tm="0">
                                          <p:val>
                                            <p:strVal val="#ppt_x"/>
                                          </p:val>
                                        </p:tav>
                                        <p:tav tm="100000">
                                          <p:val>
                                            <p:strVal val="#ppt_x"/>
                                          </p:val>
                                        </p:tav>
                                      </p:tavLst>
                                    </p:anim>
                                    <p:anim calcmode="lin" valueType="num">
                                      <p:cBhvr>
                                        <p:cTn id="282"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283" fill="hold">
                      <p:stCondLst>
                        <p:cond delay="indefinite"/>
                      </p:stCondLst>
                      <p:childTnLst>
                        <p:par>
                          <p:cTn id="284" fill="hold">
                            <p:stCondLst>
                              <p:cond delay="0"/>
                            </p:stCondLst>
                            <p:childTnLst>
                              <p:par>
                                <p:cTn id="285" presetID="35" presetClass="path" presetSubtype="0" accel="50000" decel="50000" fill="hold" nodeType="clickEffect">
                                  <p:stCondLst>
                                    <p:cond delay="0"/>
                                  </p:stCondLst>
                                  <p:childTnLst>
                                    <p:animMotion origin="layout" path="M 4.16667E-7 -0.00787 L -0.68516 -0.00525 " pathEditMode="relative" rAng="0" ptsTypes="AA">
                                      <p:cBhvr>
                                        <p:cTn id="286" dur="2000" fill="hold"/>
                                        <p:tgtEl>
                                          <p:spTgt spid="13"/>
                                        </p:tgtEl>
                                        <p:attrNameLst>
                                          <p:attrName>ppt_x</p:attrName>
                                          <p:attrName>ppt_y</p:attrName>
                                        </p:attrNameLst>
                                      </p:cBhvr>
                                      <p:rCtr x="-34262" y="123"/>
                                    </p:animMotion>
                                  </p:childTnLst>
                                </p:cTn>
                              </p:par>
                            </p:childTnLst>
                          </p:cTn>
                        </p:par>
                      </p:childTnLst>
                    </p:cTn>
                  </p:par>
                  <p:par>
                    <p:cTn id="287" fill="hold">
                      <p:stCondLst>
                        <p:cond delay="indefinite"/>
                      </p:stCondLst>
                      <p:childTnLst>
                        <p:par>
                          <p:cTn id="288" fill="hold">
                            <p:stCondLst>
                              <p:cond delay="0"/>
                            </p:stCondLst>
                            <p:childTnLst>
                              <p:par>
                                <p:cTn id="289" presetID="26" presetClass="emph" presetSubtype="0" repeatCount="2000" fill="hold" grpId="1" nodeType="clickEffect">
                                  <p:stCondLst>
                                    <p:cond delay="0"/>
                                  </p:stCondLst>
                                  <p:childTnLst>
                                    <p:animEffect transition="out" filter="fade">
                                      <p:cBhvr>
                                        <p:cTn id="290" dur="500" tmFilter="0, 0; .2, .5; .8, .5; 1, 0"/>
                                        <p:tgtEl>
                                          <p:spTgt spid="29"/>
                                        </p:tgtEl>
                                      </p:cBhvr>
                                    </p:animEffect>
                                    <p:animScale>
                                      <p:cBhvr>
                                        <p:cTn id="291" dur="250" autoRev="1" fill="hold"/>
                                        <p:tgtEl>
                                          <p:spTgt spid="29"/>
                                        </p:tgtEl>
                                      </p:cBhvr>
                                      <p:by x="105000" y="105000"/>
                                    </p:animScale>
                                  </p:childTnLst>
                                </p:cTn>
                              </p:par>
                            </p:childTnLst>
                          </p:cTn>
                        </p:par>
                        <p:par>
                          <p:cTn id="292" fill="hold">
                            <p:stCondLst>
                              <p:cond delay="1000"/>
                            </p:stCondLst>
                            <p:childTnLst>
                              <p:par>
                                <p:cTn id="293" presetID="47" presetClass="entr" presetSubtype="0" fill="hold" grpId="0" nodeType="afterEffect">
                                  <p:stCondLst>
                                    <p:cond delay="0"/>
                                  </p:stCondLst>
                                  <p:childTnLst>
                                    <p:set>
                                      <p:cBhvr>
                                        <p:cTn id="294" dur="1" fill="hold">
                                          <p:stCondLst>
                                            <p:cond delay="0"/>
                                          </p:stCondLst>
                                        </p:cTn>
                                        <p:tgtEl>
                                          <p:spTgt spid="76"/>
                                        </p:tgtEl>
                                        <p:attrNameLst>
                                          <p:attrName>style.visibility</p:attrName>
                                        </p:attrNameLst>
                                      </p:cBhvr>
                                      <p:to>
                                        <p:strVal val="visible"/>
                                      </p:to>
                                    </p:set>
                                    <p:animEffect transition="in" filter="fade">
                                      <p:cBhvr>
                                        <p:cTn id="295" dur="1000"/>
                                        <p:tgtEl>
                                          <p:spTgt spid="76"/>
                                        </p:tgtEl>
                                      </p:cBhvr>
                                    </p:animEffect>
                                    <p:anim calcmode="lin" valueType="num">
                                      <p:cBhvr>
                                        <p:cTn id="296" dur="1000" fill="hold"/>
                                        <p:tgtEl>
                                          <p:spTgt spid="76"/>
                                        </p:tgtEl>
                                        <p:attrNameLst>
                                          <p:attrName>ppt_x</p:attrName>
                                        </p:attrNameLst>
                                      </p:cBhvr>
                                      <p:tavLst>
                                        <p:tav tm="0">
                                          <p:val>
                                            <p:strVal val="#ppt_x"/>
                                          </p:val>
                                        </p:tav>
                                        <p:tav tm="100000">
                                          <p:val>
                                            <p:strVal val="#ppt_x"/>
                                          </p:val>
                                        </p:tav>
                                      </p:tavLst>
                                    </p:anim>
                                    <p:anim calcmode="lin" valueType="num">
                                      <p:cBhvr>
                                        <p:cTn id="297"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98" fill="hold">
                      <p:stCondLst>
                        <p:cond delay="indefinite"/>
                      </p:stCondLst>
                      <p:childTnLst>
                        <p:par>
                          <p:cTn id="299" fill="hold">
                            <p:stCondLst>
                              <p:cond delay="0"/>
                            </p:stCondLst>
                            <p:childTnLst>
                              <p:par>
                                <p:cTn id="300" presetID="26" presetClass="emph" presetSubtype="0" repeatCount="2000" fill="hold" grpId="1" nodeType="clickEffect">
                                  <p:stCondLst>
                                    <p:cond delay="0"/>
                                  </p:stCondLst>
                                  <p:childTnLst>
                                    <p:animEffect transition="out" filter="fade">
                                      <p:cBhvr>
                                        <p:cTn id="301" dur="500" tmFilter="0, 0; .2, .5; .8, .5; 1, 0"/>
                                        <p:tgtEl>
                                          <p:spTgt spid="26"/>
                                        </p:tgtEl>
                                      </p:cBhvr>
                                    </p:animEffect>
                                    <p:animScale>
                                      <p:cBhvr>
                                        <p:cTn id="302" dur="250" autoRev="1" fill="hold"/>
                                        <p:tgtEl>
                                          <p:spTgt spid="26"/>
                                        </p:tgtEl>
                                      </p:cBhvr>
                                      <p:by x="105000" y="105000"/>
                                    </p:animScale>
                                  </p:childTnLst>
                                </p:cTn>
                              </p:par>
                            </p:childTnLst>
                          </p:cTn>
                        </p:par>
                        <p:par>
                          <p:cTn id="303" fill="hold">
                            <p:stCondLst>
                              <p:cond delay="1000"/>
                            </p:stCondLst>
                            <p:childTnLst>
                              <p:par>
                                <p:cTn id="304" presetID="47" presetClass="entr" presetSubtype="0" fill="hold" grpId="0" nodeType="afterEffect">
                                  <p:stCondLst>
                                    <p:cond delay="0"/>
                                  </p:stCondLst>
                                  <p:childTnLst>
                                    <p:set>
                                      <p:cBhvr>
                                        <p:cTn id="305" dur="1" fill="hold">
                                          <p:stCondLst>
                                            <p:cond delay="0"/>
                                          </p:stCondLst>
                                        </p:cTn>
                                        <p:tgtEl>
                                          <p:spTgt spid="77"/>
                                        </p:tgtEl>
                                        <p:attrNameLst>
                                          <p:attrName>style.visibility</p:attrName>
                                        </p:attrNameLst>
                                      </p:cBhvr>
                                      <p:to>
                                        <p:strVal val="visible"/>
                                      </p:to>
                                    </p:set>
                                    <p:animEffect transition="in" filter="fade">
                                      <p:cBhvr>
                                        <p:cTn id="306" dur="1000"/>
                                        <p:tgtEl>
                                          <p:spTgt spid="77"/>
                                        </p:tgtEl>
                                      </p:cBhvr>
                                    </p:animEffect>
                                    <p:anim calcmode="lin" valueType="num">
                                      <p:cBhvr>
                                        <p:cTn id="307" dur="1000" fill="hold"/>
                                        <p:tgtEl>
                                          <p:spTgt spid="77"/>
                                        </p:tgtEl>
                                        <p:attrNameLst>
                                          <p:attrName>ppt_x</p:attrName>
                                        </p:attrNameLst>
                                      </p:cBhvr>
                                      <p:tavLst>
                                        <p:tav tm="0">
                                          <p:val>
                                            <p:strVal val="#ppt_x"/>
                                          </p:val>
                                        </p:tav>
                                        <p:tav tm="100000">
                                          <p:val>
                                            <p:strVal val="#ppt_x"/>
                                          </p:val>
                                        </p:tav>
                                      </p:tavLst>
                                    </p:anim>
                                    <p:anim calcmode="lin" valueType="num">
                                      <p:cBhvr>
                                        <p:cTn id="308"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309" fill="hold">
                      <p:stCondLst>
                        <p:cond delay="indefinite"/>
                      </p:stCondLst>
                      <p:childTnLst>
                        <p:par>
                          <p:cTn id="310" fill="hold">
                            <p:stCondLst>
                              <p:cond delay="0"/>
                            </p:stCondLst>
                            <p:childTnLst>
                              <p:par>
                                <p:cTn id="311" presetID="35" presetClass="path" presetSubtype="0" accel="50000" decel="50000" fill="hold" nodeType="clickEffect">
                                  <p:stCondLst>
                                    <p:cond delay="0"/>
                                  </p:stCondLst>
                                  <p:childTnLst>
                                    <p:animMotion origin="layout" path="M -1.66667E-6 -2.96296E-6 L -0.68993 0.00278 " pathEditMode="relative" rAng="0" ptsTypes="AA">
                                      <p:cBhvr>
                                        <p:cTn id="312" dur="2000" fill="hold"/>
                                        <p:tgtEl>
                                          <p:spTgt spid="71"/>
                                        </p:tgtEl>
                                        <p:attrNameLst>
                                          <p:attrName>ppt_x</p:attrName>
                                          <p:attrName>ppt_y</p:attrName>
                                        </p:attrNameLst>
                                      </p:cBhvr>
                                      <p:rCtr x="-34497" y="13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3" fill="hold" display="0">
                  <p:stCondLst>
                    <p:cond delay="indefinite"/>
                  </p:stCondLst>
                  <p:endCondLst>
                    <p:cond evt="onStopAudio" delay="0">
                      <p:tgtEl>
                        <p:sldTgt/>
                      </p:tgtEl>
                    </p:cond>
                  </p:endCondLst>
                </p:cTn>
                <p:tgtEl>
                  <p:spTgt spid="46"/>
                </p:tgtEl>
              </p:cMediaNode>
            </p:audio>
          </p:childTnLst>
        </p:cTn>
      </p:par>
    </p:tnLst>
    <p:bldLst>
      <p:bldP spid="18" grpId="0"/>
      <p:bldP spid="18" grpId="1"/>
      <p:bldP spid="19" grpId="0"/>
      <p:bldP spid="15" grpId="0"/>
      <p:bldP spid="15" grpId="1"/>
      <p:bldP spid="26" grpId="0"/>
      <p:bldP spid="26" grpId="1"/>
      <p:bldP spid="27" grpId="0"/>
      <p:bldP spid="29" grpId="0"/>
      <p:bldP spid="29" grpId="1"/>
      <p:bldP spid="2"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14" grpId="0"/>
      <p:bldP spid="75" grpId="0"/>
      <p:bldP spid="76" grpId="0"/>
      <p:bldP spid="7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695104" y="1279112"/>
            <a:ext cx="2659447" cy="18616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86628" y="2189945"/>
            <a:ext cx="1676400" cy="19213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9282448">
            <a:off x="17565544" y="1856733"/>
            <a:ext cx="670277" cy="88586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3952496">
            <a:off x="15814458" y="3498051"/>
            <a:ext cx="963902" cy="1273930"/>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19240" y="325931"/>
            <a:ext cx="1625058" cy="1087312"/>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58103" y="1081820"/>
            <a:ext cx="1222183" cy="817752"/>
          </a:xfrm>
          <a:prstGeom prst="rect">
            <a:avLst/>
          </a:prstGeom>
        </p:spPr>
      </p:pic>
      <p:pic>
        <p:nvPicPr>
          <p:cNvPr id="27" name="Picture 24">
            <a:extLst>
              <a:ext uri="{FF2B5EF4-FFF2-40B4-BE49-F238E27FC236}">
                <a16:creationId xmlns:a16="http://schemas.microsoft.com/office/drawing/2014/main" xmlns="" id="{82235A80-D35B-4761-AEEC-5D7142CD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77400" y="563057"/>
            <a:ext cx="1222183" cy="817752"/>
          </a:xfrm>
          <a:prstGeom prst="rect">
            <a:avLst/>
          </a:prstGeom>
        </p:spPr>
      </p:pic>
      <p:pic>
        <p:nvPicPr>
          <p:cNvPr id="50" name="Picture 49">
            <a:extLst>
              <a:ext uri="{FF2B5EF4-FFF2-40B4-BE49-F238E27FC236}">
                <a16:creationId xmlns:a16="http://schemas.microsoft.com/office/drawing/2014/main" xmlns="" id="{A7145C05-19F0-4249-A92D-404624482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36" name="Picture 35">
            <a:extLst>
              <a:ext uri="{FF2B5EF4-FFF2-40B4-BE49-F238E27FC236}">
                <a16:creationId xmlns:a16="http://schemas.microsoft.com/office/drawing/2014/main" xmlns="" id="{E000432C-CFBD-44CF-8778-097538A3AA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728923" y="2701916"/>
            <a:ext cx="2223777" cy="2233660"/>
          </a:xfrm>
          <a:prstGeom prst="rect">
            <a:avLst/>
          </a:prstGeom>
        </p:spPr>
      </p:pic>
      <p:pic>
        <p:nvPicPr>
          <p:cNvPr id="37" name="Picture 36">
            <a:extLst>
              <a:ext uri="{FF2B5EF4-FFF2-40B4-BE49-F238E27FC236}">
                <a16:creationId xmlns:a16="http://schemas.microsoft.com/office/drawing/2014/main" xmlns="" id="{E6C93A0D-B8F3-4DB7-9050-C7F3B7E8B5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420424" y="2292335"/>
            <a:ext cx="1696671" cy="1704211"/>
          </a:xfrm>
          <a:prstGeom prst="rect">
            <a:avLst/>
          </a:prstGeom>
        </p:spPr>
      </p:pic>
      <p:pic>
        <p:nvPicPr>
          <p:cNvPr id="38" name="Picture 37">
            <a:extLst>
              <a:ext uri="{FF2B5EF4-FFF2-40B4-BE49-F238E27FC236}">
                <a16:creationId xmlns:a16="http://schemas.microsoft.com/office/drawing/2014/main" xmlns="" id="{474CA3F2-A7E1-488C-A678-A0B6C2CDAF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1229985" y="3597207"/>
            <a:ext cx="1696671" cy="1704211"/>
          </a:xfrm>
          <a:prstGeom prst="rect">
            <a:avLst/>
          </a:prstGeom>
        </p:spPr>
      </p:pic>
      <p:pic>
        <p:nvPicPr>
          <p:cNvPr id="42" name="Picture 41">
            <a:extLst>
              <a:ext uri="{FF2B5EF4-FFF2-40B4-BE49-F238E27FC236}">
                <a16:creationId xmlns:a16="http://schemas.microsoft.com/office/drawing/2014/main" xmlns="" id="{273552B2-E007-47C4-9D60-E1D61A9FA4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08270" y="5692079"/>
            <a:ext cx="3657600" cy="3657600"/>
          </a:xfrm>
          <a:prstGeom prst="rect">
            <a:avLst/>
          </a:prstGeom>
        </p:spPr>
      </p:pic>
      <p:pic>
        <p:nvPicPr>
          <p:cNvPr id="44" name="Picture 43">
            <a:extLst>
              <a:ext uri="{FF2B5EF4-FFF2-40B4-BE49-F238E27FC236}">
                <a16:creationId xmlns:a16="http://schemas.microsoft.com/office/drawing/2014/main" xmlns="" id="{15E98812-FD1C-4EB0-B61D-2BD9F5B46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5226" y="4528443"/>
            <a:ext cx="4572000" cy="4572000"/>
          </a:xfrm>
          <a:prstGeom prst="rect">
            <a:avLst/>
          </a:prstGeom>
        </p:spPr>
      </p:pic>
      <p:pic>
        <p:nvPicPr>
          <p:cNvPr id="52" name="Picture 51">
            <a:extLst>
              <a:ext uri="{FF2B5EF4-FFF2-40B4-BE49-F238E27FC236}">
                <a16:creationId xmlns:a16="http://schemas.microsoft.com/office/drawing/2014/main" xmlns="" id="{896E9025-6AB0-4D1D-8478-1814E4A5CA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87164" y="4780314"/>
            <a:ext cx="2188715" cy="3193262"/>
          </a:xfrm>
          <a:prstGeom prst="rect">
            <a:avLst/>
          </a:prstGeom>
        </p:spPr>
      </p:pic>
      <p:pic>
        <p:nvPicPr>
          <p:cNvPr id="53" name="Picture 52">
            <a:extLst>
              <a:ext uri="{FF2B5EF4-FFF2-40B4-BE49-F238E27FC236}">
                <a16:creationId xmlns:a16="http://schemas.microsoft.com/office/drawing/2014/main" xmlns="" id="{12B2D111-3003-40A3-8FBB-5237E2DD7218}"/>
              </a:ext>
            </a:extLst>
          </p:cNvPr>
          <p:cNvPicPr>
            <a:picLocks noChangeAspect="1"/>
          </p:cNvPicPr>
          <p:nvPr/>
        </p:nvPicPr>
        <p:blipFill>
          <a:blip r:embed="rId19">
            <a:extLst>
              <a:ext uri="{BEBA8EAE-BF5A-486C-A8C5-ECC9F3942E4B}">
                <a14:imgProps xmlns:a14="http://schemas.microsoft.com/office/drawing/2010/main">
                  <a14:imgLayer r:embed="rId14">
                    <a14:imgEffect>
                      <a14:backgroundRemoval t="8209" b="97015" l="732" r="99390">
                        <a14:foregroundMark x1="2317" y1="17537" x2="2736" y2="17757"/>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59756" y1="95522" x2="59634" y2="97015"/>
                        <a14:foregroundMark x1="78902" y1="91045" x2="92073" y2="96269"/>
                        <a14:backgroundMark x1="10854" y1="24254" x2="18171" y2="24627"/>
                        <a14:backgroundMark x1="18171" y1="24627" x2="22317" y2="24254"/>
                        <a14:backgroundMark x1="2317" y1="20896" x2="85854" y2="68284"/>
                        <a14:backgroundMark x1="86951" y1="55224" x2="96341" y2="79478"/>
                        <a14:backgroundMark x1="95366" y1="58582" x2="99756" y2="90299"/>
                        <a14:backgroundMark x1="94878" y1="84328" x2="99512" y2="93284"/>
                        <a14:backgroundMark x1="93780" y1="54851" x2="93902" y2="94030"/>
                        <a14:backgroundMark x1="93780" y1="55224" x2="93659" y2="55224"/>
                        <a14:backgroundMark x1="94024" y1="52985" x2="92561" y2="59328"/>
                        <a14:backgroundMark x1="2927" y1="16791" x2="5610" y2="16045"/>
                      </a14:backgroundRemoval>
                    </a14:imgEffect>
                  </a14:imgLayer>
                </a14:imgProps>
              </a:ext>
              <a:ext uri="{28A0092B-C50C-407E-A947-70E740481C1C}">
                <a14:useLocalDpi xmlns:a14="http://schemas.microsoft.com/office/drawing/2010/main" val="0"/>
              </a:ext>
            </a:extLst>
          </a:blip>
          <a:stretch>
            <a:fillRect/>
          </a:stretch>
        </p:blipFill>
        <p:spPr>
          <a:xfrm>
            <a:off x="22130" y="5639733"/>
            <a:ext cx="18265870" cy="4651130"/>
          </a:xfrm>
          <a:prstGeom prst="rect">
            <a:avLst/>
          </a:prstGeom>
        </p:spPr>
      </p:pic>
      <p:pic>
        <p:nvPicPr>
          <p:cNvPr id="55" name="Picture 54">
            <a:extLst>
              <a:ext uri="{FF2B5EF4-FFF2-40B4-BE49-F238E27FC236}">
                <a16:creationId xmlns:a16="http://schemas.microsoft.com/office/drawing/2014/main" xmlns="" id="{59E04E7E-1DFA-49FB-9509-A9239047F3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612" y="4749224"/>
            <a:ext cx="2438400" cy="2438400"/>
          </a:xfrm>
          <a:prstGeom prst="rect">
            <a:avLst/>
          </a:prstGeom>
        </p:spPr>
      </p:pic>
      <p:pic>
        <p:nvPicPr>
          <p:cNvPr id="18" name="Picture 17">
            <a:extLst>
              <a:ext uri="{FF2B5EF4-FFF2-40B4-BE49-F238E27FC236}">
                <a16:creationId xmlns:a16="http://schemas.microsoft.com/office/drawing/2014/main" xmlns="" id="{FE1DB8B4-8962-4DAF-8BAF-8B2DA4C2B3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5084349" y="0"/>
            <a:ext cx="1696671" cy="1704211"/>
          </a:xfrm>
          <a:prstGeom prst="rect">
            <a:avLst/>
          </a:prstGeom>
        </p:spPr>
      </p:pic>
      <p:pic>
        <p:nvPicPr>
          <p:cNvPr id="19" name="Picture 18">
            <a:extLst>
              <a:ext uri="{FF2B5EF4-FFF2-40B4-BE49-F238E27FC236}">
                <a16:creationId xmlns:a16="http://schemas.microsoft.com/office/drawing/2014/main" xmlns="" id="{7D3B57A2-812C-4F34-83A7-3054222A4DBC}"/>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0961365" y="1532013"/>
            <a:ext cx="2030601" cy="2233661"/>
          </a:xfrm>
          <a:prstGeom prst="rect">
            <a:avLst/>
          </a:prstGeom>
        </p:spPr>
      </p:pic>
      <p:pic>
        <p:nvPicPr>
          <p:cNvPr id="20" name="Picture 19">
            <a:extLst>
              <a:ext uri="{FF2B5EF4-FFF2-40B4-BE49-F238E27FC236}">
                <a16:creationId xmlns:a16="http://schemas.microsoft.com/office/drawing/2014/main" xmlns="" id="{5848DB72-300D-4E7B-A9E4-7E41C2DA57AA}"/>
              </a:ext>
            </a:extLst>
          </p:cNvPr>
          <p:cNvPicPr>
            <a:picLocks noChangeAspect="1"/>
          </p:cNvPicPr>
          <p:nvPr/>
        </p:nvPicPr>
        <p:blipFill>
          <a:blip r:embed="rId21" cstate="print">
            <a:extLst>
              <a:ext uri="{BEBA8EAE-BF5A-486C-A8C5-ECC9F3942E4B}">
                <a14:imgProps xmlns:a14="http://schemas.microsoft.com/office/drawing/2010/main">
                  <a14:imgLayer r:embed="rId22">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728923" y="639177"/>
            <a:ext cx="2030601" cy="2233661"/>
          </a:xfrm>
          <a:prstGeom prst="rect">
            <a:avLst/>
          </a:prstGeom>
        </p:spPr>
      </p:pic>
    </p:spTree>
    <p:extLst>
      <p:ext uri="{BB962C8B-B14F-4D97-AF65-F5344CB8AC3E}">
        <p14:creationId xmlns:p14="http://schemas.microsoft.com/office/powerpoint/2010/main" val="293342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19"/>
                                        </p:tgtEl>
                                      </p:cBhvr>
                                    </p:animEffect>
                                    <p:animScale>
                                      <p:cBhvr>
                                        <p:cTn id="13" dur="250" autoRev="1" fill="hold"/>
                                        <p:tgtEl>
                                          <p:spTgt spid="19"/>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8082 0.02114 L -0.08082 0.02114 C -0.08819 0.02238 -0.09149 0.02161 -0.09783 0.0267 C -0.10573 0.03318 -0.10998 0.04074 -0.11701 0.05139 C -0.12118 0.05756 -0.127 0.06636 -0.13082 0.07407 C -0.13455 0.08148 -0.1362 0.08642 -0.13932 0.09475 C -0.13967 0.09799 -0.14002 0.10108 -0.14036 0.10432 C -0.14106 0.10941 -0.14253 0.11944 -0.14253 0.11944 C -0.14184 0.12762 -0.14167 0.13596 -0.14036 0.14398 C -0.13984 0.14707 -0.13845 0.14938 -0.13715 0.15154 C -0.13481 0.15571 -0.13099 0.16096 -0.1276 0.16296 C -0.12587 0.16389 -0.12404 0.1642 -0.12231 0.16482 C -0.11779 0.1608 -0.11345 0.16003 -0.11163 0.15154 C -0.11102 0.14861 -0.11094 0.14522 -0.11059 0.14213 C -0.11198 0.13519 -0.11328 0.12809 -0.11484 0.1213 C -0.11545 0.11867 -0.1158 0.11559 -0.11701 0.11373 C -0.11814 0.11204 -0.11979 0.1125 -0.12127 0.11188 C -0.1237 0.11065 -0.12621 0.10926 -0.12865 0.10803 C -0.13932 0.10864 -0.15 0.10833 -0.16059 0.10988 C -0.16215 0.11019 -0.16363 0.11188 -0.16484 0.11373 C -0.16658 0.11636 -0.16762 0.12022 -0.1691 0.12315 C -0.17109 0.12716 -0.17335 0.13071 -0.17552 0.13457 C -0.17674 0.13997 -0.1796 0.15201 -0.17977 0.15725 C -0.18003 0.16914 -0.17951 0.18117 -0.17865 0.19321 C -0.17804 0.20324 -0.17457 0.21003 -0.17127 0.21775 C -0.16849 0.22423 -0.16536 0.23009 -0.16276 0.23657 C -0.16111 0.24074 -0.16033 0.24599 -0.15851 0.24985 C -0.15668 0.2537 -0.15399 0.25571 -0.15208 0.25941 C -0.14965 0.26404 -0.14809 0.26975 -0.14575 0.27454 C -0.14418 0.27747 -0.1421 0.27932 -0.14036 0.2821 C -0.13819 0.28565 -0.13637 0.28997 -0.13403 0.29336 C -0.12925 0.30015 -0.12387 0.30556 -0.1191 0.31235 C -0.10937 0.32623 -0.1184 0.31482 -0.10851 0.32361 C -0.1066 0.32531 -0.10503 0.32793 -0.10312 0.32932 C -0.10043 0.33117 -0.0974 0.33133 -0.09462 0.33303 C -0.08819 0.33704 -0.08186 0.34198 -0.07552 0.3463 C -0.07161 0.34892 -0.06771 0.35139 -0.0638 0.35386 C -0.06059 0.35586 -0.05712 0.35664 -0.05417 0.35957 C -0.0217 0.39105 -0.05851 0.35432 -0.03507 0.3804 C -0.03194 0.3838 -0.02865 0.38657 -0.02543 0.38982 C -0.02439 0.39105 -0.02326 0.39213 -0.02231 0.39367 C -0.01858 0.39969 -0.01545 0.40679 -0.01163 0.4125 C -0.00842 0.41744 -0.00295 0.42515 8.94444E-5 0.43148 C 0.00087 0.43318 0.00148 0.43519 0.00217 0.43704 C 0.00252 0.43904 0.00278 0.44105 0.00321 0.44275 C 0.00382 0.44475 0.00486 0.4463 0.00538 0.44846 C 0.00599 0.45077 0.00599 0.45355 0.00642 0.45602 C 0.00668 0.45741 0.00712 0.45849 0.00755 0.45988 " pathEditMode="relative" ptsTypes="AAAAAAAAAAAAAAAAAAAAAAAAAAAAAAAAAAAAAAAAAAAAAAAA">
                                      <p:cBhvr>
                                        <p:cTn id="17" dur="2000" fill="hold"/>
                                        <p:tgtEl>
                                          <p:spTgt spid="1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5264">
            <a:off x="13116654" y="3514537"/>
            <a:ext cx="11574523" cy="3978742"/>
          </a:xfrm>
          <a:prstGeom prst="rect">
            <a:avLst/>
          </a:prstGeom>
        </p:spPr>
      </p:pic>
      <p:pic>
        <p:nvPicPr>
          <p:cNvPr id="3" name="Picture 2">
            <a:extLst>
              <a:ext uri="{FF2B5EF4-FFF2-40B4-BE49-F238E27FC236}">
                <a16:creationId xmlns:a16="http://schemas.microsoft.com/office/drawing/2014/main" xmlns="" id="{0C71AF57-DB3E-43B7-ABED-331A790EC9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6327"/>
            <a:ext cx="2112150" cy="2112150"/>
          </a:xfrm>
          <a:prstGeom prst="rect">
            <a:avLst/>
          </a:prstGeom>
        </p:spPr>
      </p:pic>
      <p:pic>
        <p:nvPicPr>
          <p:cNvPr id="4" name="Picture 3">
            <a:extLst>
              <a:ext uri="{FF2B5EF4-FFF2-40B4-BE49-F238E27FC236}">
                <a16:creationId xmlns:a16="http://schemas.microsoft.com/office/drawing/2014/main" xmlns="" id="{E522906E-9493-4F4B-BC2E-70E759F5C6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388469" y="30363"/>
            <a:ext cx="1874575" cy="1882906"/>
          </a:xfrm>
          <a:prstGeom prst="rect">
            <a:avLst/>
          </a:prstGeom>
        </p:spPr>
      </p:pic>
      <p:sp>
        <p:nvSpPr>
          <p:cNvPr id="8" name="TextBox 7">
            <a:extLst>
              <a:ext uri="{FF2B5EF4-FFF2-40B4-BE49-F238E27FC236}">
                <a16:creationId xmlns:a16="http://schemas.microsoft.com/office/drawing/2014/main" xmlns="" id="{349F26E6-5C5A-475F-841C-F07A2F74EFFF}"/>
              </a:ext>
            </a:extLst>
          </p:cNvPr>
          <p:cNvSpPr txBox="1"/>
          <p:nvPr/>
        </p:nvSpPr>
        <p:spPr>
          <a:xfrm>
            <a:off x="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1</a:t>
            </a:r>
          </a:p>
        </p:txBody>
      </p:sp>
      <p:sp>
        <p:nvSpPr>
          <p:cNvPr id="9" name="TextBox 8">
            <a:extLst>
              <a:ext uri="{FF2B5EF4-FFF2-40B4-BE49-F238E27FC236}">
                <a16:creationId xmlns:a16="http://schemas.microsoft.com/office/drawing/2014/main" xmlns="" id="{9A8DEA89-8FD2-446D-8A5C-8B8647FBCCD7}"/>
              </a:ext>
            </a:extLst>
          </p:cNvPr>
          <p:cNvSpPr txBox="1"/>
          <p:nvPr/>
        </p:nvSpPr>
        <p:spPr>
          <a:xfrm>
            <a:off x="170987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2</a:t>
            </a:r>
          </a:p>
        </p:txBody>
      </p:sp>
      <p:sp>
        <p:nvSpPr>
          <p:cNvPr id="10" name="TextBox 9">
            <a:extLst>
              <a:ext uri="{FF2B5EF4-FFF2-40B4-BE49-F238E27FC236}">
                <a16:creationId xmlns:a16="http://schemas.microsoft.com/office/drawing/2014/main" xmlns="" id="{71B9F539-439F-4C1C-B4CD-C5CBCCA50A44}"/>
              </a:ext>
            </a:extLst>
          </p:cNvPr>
          <p:cNvSpPr txBox="1"/>
          <p:nvPr/>
        </p:nvSpPr>
        <p:spPr>
          <a:xfrm>
            <a:off x="341974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3</a:t>
            </a:r>
          </a:p>
        </p:txBody>
      </p:sp>
      <p:sp>
        <p:nvSpPr>
          <p:cNvPr id="11" name="TextBox 10">
            <a:extLst>
              <a:ext uri="{FF2B5EF4-FFF2-40B4-BE49-F238E27FC236}">
                <a16:creationId xmlns:a16="http://schemas.microsoft.com/office/drawing/2014/main" xmlns="" id="{DA8A51D3-7A4D-4DEA-B2BC-4FB9209E45B7}"/>
              </a:ext>
            </a:extLst>
          </p:cNvPr>
          <p:cNvSpPr txBox="1"/>
          <p:nvPr/>
        </p:nvSpPr>
        <p:spPr>
          <a:xfrm>
            <a:off x="512961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4</a:t>
            </a:r>
          </a:p>
        </p:txBody>
      </p:sp>
      <p:sp>
        <p:nvSpPr>
          <p:cNvPr id="12" name="TextBox 11">
            <a:extLst>
              <a:ext uri="{FF2B5EF4-FFF2-40B4-BE49-F238E27FC236}">
                <a16:creationId xmlns:a16="http://schemas.microsoft.com/office/drawing/2014/main" xmlns="" id="{1507C730-3FBC-46B2-ADEF-5D4FD5B44A85}"/>
              </a:ext>
            </a:extLst>
          </p:cNvPr>
          <p:cNvSpPr txBox="1"/>
          <p:nvPr/>
        </p:nvSpPr>
        <p:spPr>
          <a:xfrm>
            <a:off x="683948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5</a:t>
            </a:r>
          </a:p>
        </p:txBody>
      </p:sp>
      <p:sp>
        <p:nvSpPr>
          <p:cNvPr id="13" name="TextBox 12">
            <a:extLst>
              <a:ext uri="{FF2B5EF4-FFF2-40B4-BE49-F238E27FC236}">
                <a16:creationId xmlns:a16="http://schemas.microsoft.com/office/drawing/2014/main" xmlns="" id="{40A7E58F-7BB6-40AB-8E3D-977BB1A78E94}"/>
              </a:ext>
            </a:extLst>
          </p:cNvPr>
          <p:cNvSpPr txBox="1"/>
          <p:nvPr/>
        </p:nvSpPr>
        <p:spPr>
          <a:xfrm>
            <a:off x="854935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6</a:t>
            </a:r>
          </a:p>
        </p:txBody>
      </p:sp>
      <p:sp>
        <p:nvSpPr>
          <p:cNvPr id="14" name="TextBox 13">
            <a:extLst>
              <a:ext uri="{FF2B5EF4-FFF2-40B4-BE49-F238E27FC236}">
                <a16:creationId xmlns:a16="http://schemas.microsoft.com/office/drawing/2014/main" xmlns="" id="{82B460E3-A87A-48B9-90EC-623D60E4D2D4}"/>
              </a:ext>
            </a:extLst>
          </p:cNvPr>
          <p:cNvSpPr txBox="1"/>
          <p:nvPr/>
        </p:nvSpPr>
        <p:spPr>
          <a:xfrm>
            <a:off x="1025922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7</a:t>
            </a:r>
          </a:p>
        </p:txBody>
      </p:sp>
      <p:sp>
        <p:nvSpPr>
          <p:cNvPr id="15" name="TextBox 14">
            <a:extLst>
              <a:ext uri="{FF2B5EF4-FFF2-40B4-BE49-F238E27FC236}">
                <a16:creationId xmlns:a16="http://schemas.microsoft.com/office/drawing/2014/main" xmlns="" id="{7BC1E89F-C8FC-482C-80E7-C8C0B1C8BF64}"/>
              </a:ext>
            </a:extLst>
          </p:cNvPr>
          <p:cNvSpPr txBox="1"/>
          <p:nvPr/>
        </p:nvSpPr>
        <p:spPr>
          <a:xfrm>
            <a:off x="1196909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8</a:t>
            </a:r>
          </a:p>
        </p:txBody>
      </p:sp>
      <p:sp>
        <p:nvSpPr>
          <p:cNvPr id="16" name="TextBox 15">
            <a:extLst>
              <a:ext uri="{FF2B5EF4-FFF2-40B4-BE49-F238E27FC236}">
                <a16:creationId xmlns:a16="http://schemas.microsoft.com/office/drawing/2014/main" xmlns="" id="{71895E66-9AA9-456D-980C-B47C2239167E}"/>
              </a:ext>
            </a:extLst>
          </p:cNvPr>
          <p:cNvSpPr txBox="1"/>
          <p:nvPr/>
        </p:nvSpPr>
        <p:spPr>
          <a:xfrm>
            <a:off x="13678960" y="4035504"/>
            <a:ext cx="2048896"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9</a:t>
            </a:r>
          </a:p>
        </p:txBody>
      </p:sp>
      <p:sp>
        <p:nvSpPr>
          <p:cNvPr id="17" name="TextBox 16">
            <a:extLst>
              <a:ext uri="{FF2B5EF4-FFF2-40B4-BE49-F238E27FC236}">
                <a16:creationId xmlns:a16="http://schemas.microsoft.com/office/drawing/2014/main" xmlns="" id="{F61D7DEA-3C45-422C-B693-2696EAC5A93F}"/>
              </a:ext>
            </a:extLst>
          </p:cNvPr>
          <p:cNvSpPr txBox="1"/>
          <p:nvPr/>
        </p:nvSpPr>
        <p:spPr>
          <a:xfrm>
            <a:off x="15388830" y="4035504"/>
            <a:ext cx="2958220" cy="2215991"/>
          </a:xfrm>
          <a:prstGeom prst="rect">
            <a:avLst/>
          </a:prstGeom>
          <a:noFill/>
        </p:spPr>
        <p:txBody>
          <a:bodyPr wrap="square" rtlCol="0">
            <a:spAutoFit/>
          </a:bodyPr>
          <a:lstStyle/>
          <a:p>
            <a:pPr algn="ctr"/>
            <a:r>
              <a:rPr lang="en-US" sz="13800" b="1">
                <a:ln>
                  <a:solidFill>
                    <a:schemeClr val="tx1"/>
                  </a:solidFill>
                </a:ln>
                <a:solidFill>
                  <a:srgbClr val="00CC00"/>
                </a:solidFill>
                <a:latin typeface="UTM Avo" panose="02040603050506020204" pitchFamily="18" charset="0"/>
              </a:rPr>
              <a:t>10</a:t>
            </a:r>
          </a:p>
        </p:txBody>
      </p:sp>
      <p:pic>
        <p:nvPicPr>
          <p:cNvPr id="18" name="Picture 17">
            <a:extLst>
              <a:ext uri="{FF2B5EF4-FFF2-40B4-BE49-F238E27FC236}">
                <a16:creationId xmlns:a16="http://schemas.microsoft.com/office/drawing/2014/main" xmlns="" id="{578329B3-22DE-44B3-8121-1C57D6D8328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9833831" y="-266700"/>
            <a:ext cx="2377440" cy="2788734"/>
          </a:xfrm>
          <a:prstGeom prst="rect">
            <a:avLst/>
          </a:prstGeom>
        </p:spPr>
      </p:pic>
      <p:sp>
        <p:nvSpPr>
          <p:cNvPr id="19" name="TextBox 18">
            <a:extLst>
              <a:ext uri="{FF2B5EF4-FFF2-40B4-BE49-F238E27FC236}">
                <a16:creationId xmlns:a16="http://schemas.microsoft.com/office/drawing/2014/main" xmlns="" id="{CBEC126B-58D8-481F-9F6E-6E82592EC7FD}"/>
              </a:ext>
            </a:extLst>
          </p:cNvPr>
          <p:cNvSpPr txBox="1"/>
          <p:nvPr/>
        </p:nvSpPr>
        <p:spPr>
          <a:xfrm>
            <a:off x="10004713" y="-114149"/>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&lt;</a:t>
            </a:r>
          </a:p>
        </p:txBody>
      </p:sp>
      <p:pic>
        <p:nvPicPr>
          <p:cNvPr id="20" name="Picture 19">
            <a:extLst>
              <a:ext uri="{FF2B5EF4-FFF2-40B4-BE49-F238E27FC236}">
                <a16:creationId xmlns:a16="http://schemas.microsoft.com/office/drawing/2014/main" xmlns="" id="{3F99F0E8-BFD0-4458-AA34-B7E4EB90275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7604760" y="-249569"/>
            <a:ext cx="2377440" cy="2788734"/>
          </a:xfrm>
          <a:prstGeom prst="rect">
            <a:avLst/>
          </a:prstGeom>
        </p:spPr>
      </p:pic>
      <p:pic>
        <p:nvPicPr>
          <p:cNvPr id="22" name="Picture 21">
            <a:extLst>
              <a:ext uri="{FF2B5EF4-FFF2-40B4-BE49-F238E27FC236}">
                <a16:creationId xmlns:a16="http://schemas.microsoft.com/office/drawing/2014/main" xmlns="" id="{1B7579D8-B0FC-49FA-B4E5-29BF1FDC9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2024360" y="-258135"/>
            <a:ext cx="2377440" cy="2788734"/>
          </a:xfrm>
          <a:prstGeom prst="rect">
            <a:avLst/>
          </a:prstGeom>
        </p:spPr>
      </p:pic>
      <p:cxnSp>
        <p:nvCxnSpPr>
          <p:cNvPr id="23" name="Straight Connector 22">
            <a:extLst>
              <a:ext uri="{FF2B5EF4-FFF2-40B4-BE49-F238E27FC236}">
                <a16:creationId xmlns:a16="http://schemas.microsoft.com/office/drawing/2014/main" xmlns="" id="{00CA28D0-1449-49DA-BCAA-1CE9F628DAAB}"/>
              </a:ext>
            </a:extLst>
          </p:cNvPr>
          <p:cNvCxnSpPr>
            <a:cxnSpLocks/>
          </p:cNvCxnSpPr>
          <p:nvPr/>
        </p:nvCxnSpPr>
        <p:spPr>
          <a:xfrm flipH="1">
            <a:off x="1066800" y="2028629"/>
            <a:ext cx="7745316" cy="2006875"/>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xmlns="" id="{12B54C83-33CE-462E-9F02-1158E7C3369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853906" y="7756400"/>
            <a:ext cx="2377440" cy="2788734"/>
          </a:xfrm>
          <a:prstGeom prst="rect">
            <a:avLst/>
          </a:prstGeom>
        </p:spPr>
      </p:pic>
      <p:sp>
        <p:nvSpPr>
          <p:cNvPr id="25" name="TextBox 24">
            <a:extLst>
              <a:ext uri="{FF2B5EF4-FFF2-40B4-BE49-F238E27FC236}">
                <a16:creationId xmlns:a16="http://schemas.microsoft.com/office/drawing/2014/main" xmlns="" id="{952448F3-AA56-4E40-9A6F-0E32F91AB82A}"/>
              </a:ext>
            </a:extLst>
          </p:cNvPr>
          <p:cNvSpPr txBox="1"/>
          <p:nvPr/>
        </p:nvSpPr>
        <p:spPr>
          <a:xfrm>
            <a:off x="14031406" y="7756400"/>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&lt;</a:t>
            </a:r>
          </a:p>
        </p:txBody>
      </p:sp>
      <p:pic>
        <p:nvPicPr>
          <p:cNvPr id="26" name="Picture 25">
            <a:extLst>
              <a:ext uri="{FF2B5EF4-FFF2-40B4-BE49-F238E27FC236}">
                <a16:creationId xmlns:a16="http://schemas.microsoft.com/office/drawing/2014/main" xmlns="" id="{3CBEC3D3-3FD5-4EE0-B008-40D93F911E2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916746" y="7773531"/>
            <a:ext cx="5146489" cy="2788734"/>
          </a:xfrm>
          <a:prstGeom prst="rect">
            <a:avLst/>
          </a:prstGeom>
        </p:spPr>
      </p:pic>
      <p:sp>
        <p:nvSpPr>
          <p:cNvPr id="27" name="TextBox 26">
            <a:extLst>
              <a:ext uri="{FF2B5EF4-FFF2-40B4-BE49-F238E27FC236}">
                <a16:creationId xmlns:a16="http://schemas.microsoft.com/office/drawing/2014/main" xmlns="" id="{39339A82-8EEC-495B-812F-9402031ADCC5}"/>
              </a:ext>
            </a:extLst>
          </p:cNvPr>
          <p:cNvSpPr txBox="1"/>
          <p:nvPr/>
        </p:nvSpPr>
        <p:spPr>
          <a:xfrm>
            <a:off x="9154607" y="8236874"/>
            <a:ext cx="4768390"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 – 0 </a:t>
            </a:r>
          </a:p>
        </p:txBody>
      </p:sp>
      <p:pic>
        <p:nvPicPr>
          <p:cNvPr id="28" name="Picture 27">
            <a:extLst>
              <a:ext uri="{FF2B5EF4-FFF2-40B4-BE49-F238E27FC236}">
                <a16:creationId xmlns:a16="http://schemas.microsoft.com/office/drawing/2014/main" xmlns="" id="{DB53AB4B-A1C5-41D8-9869-CF9FFB75278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044435" y="7764965"/>
            <a:ext cx="2377440" cy="2788734"/>
          </a:xfrm>
          <a:prstGeom prst="rect">
            <a:avLst/>
          </a:prstGeom>
        </p:spPr>
      </p:pic>
      <p:cxnSp>
        <p:nvCxnSpPr>
          <p:cNvPr id="30" name="Straight Connector 29">
            <a:extLst>
              <a:ext uri="{FF2B5EF4-FFF2-40B4-BE49-F238E27FC236}">
                <a16:creationId xmlns:a16="http://schemas.microsoft.com/office/drawing/2014/main" xmlns="" id="{27401FBA-1C6A-4FE3-A4D8-B6F11F1CDCDF}"/>
              </a:ext>
            </a:extLst>
          </p:cNvPr>
          <p:cNvCxnSpPr>
            <a:cxnSpLocks/>
          </p:cNvCxnSpPr>
          <p:nvPr/>
        </p:nvCxnSpPr>
        <p:spPr>
          <a:xfrm flipH="1" flipV="1">
            <a:off x="12877800" y="5995187"/>
            <a:ext cx="4329652" cy="2163951"/>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0FB418C3-4DF6-4FE9-A00E-8E81A80C0E22}"/>
              </a:ext>
            </a:extLst>
          </p:cNvPr>
          <p:cNvCxnSpPr>
            <a:cxnSpLocks/>
          </p:cNvCxnSpPr>
          <p:nvPr/>
        </p:nvCxnSpPr>
        <p:spPr>
          <a:xfrm flipH="1" flipV="1">
            <a:off x="14555546" y="5978056"/>
            <a:ext cx="2669097" cy="2181082"/>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05BE9501-4998-4C37-B7AA-DE0F032A1C01}"/>
              </a:ext>
            </a:extLst>
          </p:cNvPr>
          <p:cNvCxnSpPr>
            <a:cxnSpLocks/>
          </p:cNvCxnSpPr>
          <p:nvPr/>
        </p:nvCxnSpPr>
        <p:spPr>
          <a:xfrm flipH="1" flipV="1">
            <a:off x="16867940" y="5978057"/>
            <a:ext cx="429460" cy="2241686"/>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03AC971D-2E4B-4548-80D5-6D3AFDB0C80F}"/>
              </a:ext>
            </a:extLst>
          </p:cNvPr>
          <p:cNvSpPr txBox="1"/>
          <p:nvPr/>
        </p:nvSpPr>
        <p:spPr>
          <a:xfrm>
            <a:off x="12131600" y="131406"/>
            <a:ext cx="2162960"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2</a:t>
            </a:r>
          </a:p>
        </p:txBody>
      </p:sp>
      <p:grpSp>
        <p:nvGrpSpPr>
          <p:cNvPr id="29" name="Group 28">
            <a:extLst>
              <a:ext uri="{FF2B5EF4-FFF2-40B4-BE49-F238E27FC236}">
                <a16:creationId xmlns:a16="http://schemas.microsoft.com/office/drawing/2014/main" xmlns="" id="{5DD19E8C-BD18-469C-B953-B8F24E828076}"/>
              </a:ext>
            </a:extLst>
          </p:cNvPr>
          <p:cNvGrpSpPr/>
          <p:nvPr/>
        </p:nvGrpSpPr>
        <p:grpSpPr>
          <a:xfrm>
            <a:off x="1827580" y="131406"/>
            <a:ext cx="4443225" cy="2026784"/>
            <a:chOff x="3481575" y="601844"/>
            <a:chExt cx="3410323" cy="1463040"/>
          </a:xfrm>
        </p:grpSpPr>
        <p:grpSp>
          <p:nvGrpSpPr>
            <p:cNvPr id="31" name="Group 30">
              <a:extLst>
                <a:ext uri="{FF2B5EF4-FFF2-40B4-BE49-F238E27FC236}">
                  <a16:creationId xmlns:a16="http://schemas.microsoft.com/office/drawing/2014/main" xmlns="" id="{D02BCD50-523D-4B2A-8D6A-AC9F35055920}"/>
                </a:ext>
              </a:extLst>
            </p:cNvPr>
            <p:cNvGrpSpPr/>
            <p:nvPr/>
          </p:nvGrpSpPr>
          <p:grpSpPr>
            <a:xfrm>
              <a:off x="3481575" y="601844"/>
              <a:ext cx="3410323" cy="1463040"/>
              <a:chOff x="918208" y="-1333042"/>
              <a:chExt cx="5126734" cy="2103120"/>
            </a:xfrm>
          </p:grpSpPr>
          <p:pic>
            <p:nvPicPr>
              <p:cNvPr id="37" name="Picture 36">
                <a:extLst>
                  <a:ext uri="{FF2B5EF4-FFF2-40B4-BE49-F238E27FC236}">
                    <a16:creationId xmlns:a16="http://schemas.microsoft.com/office/drawing/2014/main" xmlns="" id="{289C4B23-FECE-4414-A8A8-CB302B58D52B}"/>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38" name="Picture 37">
                <a:extLst>
                  <a:ext uri="{FF2B5EF4-FFF2-40B4-BE49-F238E27FC236}">
                    <a16:creationId xmlns:a16="http://schemas.microsoft.com/office/drawing/2014/main" xmlns="" id="{07821E18-4DC4-40A0-978E-4E42018C55CE}"/>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39" name="Picture 38">
                <a:extLst>
                  <a:ext uri="{FF2B5EF4-FFF2-40B4-BE49-F238E27FC236}">
                    <a16:creationId xmlns:a16="http://schemas.microsoft.com/office/drawing/2014/main" xmlns="" id="{69A52A7C-0190-4EDD-B2FE-445117F7B503}"/>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grpSp>
        <p:sp>
          <p:nvSpPr>
            <p:cNvPr id="33" name="TextBox 32">
              <a:extLst>
                <a:ext uri="{FF2B5EF4-FFF2-40B4-BE49-F238E27FC236}">
                  <a16:creationId xmlns:a16="http://schemas.microsoft.com/office/drawing/2014/main" xmlns="" id="{581BB7E1-7E46-4380-BA86-9A5FE0D7C60E}"/>
                </a:ext>
              </a:extLst>
            </p:cNvPr>
            <p:cNvSpPr txBox="1"/>
            <p:nvPr/>
          </p:nvSpPr>
          <p:spPr>
            <a:xfrm>
              <a:off x="3757734" y="864453"/>
              <a:ext cx="672873" cy="866461"/>
            </a:xfrm>
            <a:prstGeom prst="rect">
              <a:avLst/>
            </a:prstGeom>
            <a:noFill/>
          </p:spPr>
          <p:txBody>
            <a:bodyPr wrap="square" rtlCol="0">
              <a:spAutoFit/>
            </a:bodyPr>
            <a:lstStyle/>
            <a:p>
              <a:pPr algn="ctr"/>
              <a:r>
                <a:rPr lang="en-US" sz="7200" b="1">
                  <a:latin typeface="UTM Avo" panose="02040603050506020204" pitchFamily="18" charset="0"/>
                </a:rPr>
                <a:t>N</a:t>
              </a:r>
            </a:p>
          </p:txBody>
        </p:sp>
        <p:sp>
          <p:nvSpPr>
            <p:cNvPr id="35" name="TextBox 34">
              <a:extLst>
                <a:ext uri="{FF2B5EF4-FFF2-40B4-BE49-F238E27FC236}">
                  <a16:creationId xmlns:a16="http://schemas.microsoft.com/office/drawing/2014/main" xmlns="" id="{3C1E9E6D-FC8E-413B-A29A-1D883E1FB1AE}"/>
                </a:ext>
              </a:extLst>
            </p:cNvPr>
            <p:cNvSpPr txBox="1"/>
            <p:nvPr/>
          </p:nvSpPr>
          <p:spPr>
            <a:xfrm>
              <a:off x="4868969" y="864453"/>
              <a:ext cx="672873" cy="866461"/>
            </a:xfrm>
            <a:prstGeom prst="rect">
              <a:avLst/>
            </a:prstGeom>
            <a:noFill/>
          </p:spPr>
          <p:txBody>
            <a:bodyPr wrap="square" rtlCol="0">
              <a:spAutoFit/>
            </a:bodyPr>
            <a:lstStyle/>
            <a:p>
              <a:pPr algn="ctr"/>
              <a:r>
                <a:rPr lang="en-US" sz="7200" b="1">
                  <a:latin typeface="UTM Avo" panose="02040603050506020204" pitchFamily="18" charset="0"/>
                </a:rPr>
                <a:t>ố</a:t>
              </a:r>
            </a:p>
          </p:txBody>
        </p:sp>
        <p:sp>
          <p:nvSpPr>
            <p:cNvPr id="36" name="TextBox 35">
              <a:extLst>
                <a:ext uri="{FF2B5EF4-FFF2-40B4-BE49-F238E27FC236}">
                  <a16:creationId xmlns:a16="http://schemas.microsoft.com/office/drawing/2014/main" xmlns="" id="{A385ECA0-C7EE-410A-833F-49F5780F9AF4}"/>
                </a:ext>
              </a:extLst>
            </p:cNvPr>
            <p:cNvSpPr txBox="1"/>
            <p:nvPr/>
          </p:nvSpPr>
          <p:spPr>
            <a:xfrm>
              <a:off x="5925997" y="856579"/>
              <a:ext cx="672873" cy="866461"/>
            </a:xfrm>
            <a:prstGeom prst="rect">
              <a:avLst/>
            </a:prstGeom>
            <a:noFill/>
          </p:spPr>
          <p:txBody>
            <a:bodyPr wrap="square" rtlCol="0">
              <a:spAutoFit/>
            </a:bodyPr>
            <a:lstStyle/>
            <a:p>
              <a:pPr algn="ctr"/>
              <a:r>
                <a:rPr lang="en-US" sz="7200" b="1">
                  <a:latin typeface="UTM Avo" panose="02040603050506020204" pitchFamily="18" charset="0"/>
                </a:rPr>
                <a:t>i</a:t>
              </a:r>
            </a:p>
          </p:txBody>
        </p:sp>
      </p:grpSp>
      <p:pic>
        <p:nvPicPr>
          <p:cNvPr id="42" name="Picture 41">
            <a:extLst>
              <a:ext uri="{FF2B5EF4-FFF2-40B4-BE49-F238E27FC236}">
                <a16:creationId xmlns:a16="http://schemas.microsoft.com/office/drawing/2014/main" xmlns="" id="{5D731579-BC66-4B6E-9B05-E97F25A002D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2367577" y="7824035"/>
            <a:ext cx="2377440" cy="2788734"/>
          </a:xfrm>
          <a:prstGeom prst="rect">
            <a:avLst/>
          </a:prstGeom>
        </p:spPr>
      </p:pic>
      <p:sp>
        <p:nvSpPr>
          <p:cNvPr id="43" name="TextBox 42">
            <a:extLst>
              <a:ext uri="{FF2B5EF4-FFF2-40B4-BE49-F238E27FC236}">
                <a16:creationId xmlns:a16="http://schemas.microsoft.com/office/drawing/2014/main" xmlns="" id="{3D31B064-968D-45DB-8074-50988CC5FBFD}"/>
              </a:ext>
            </a:extLst>
          </p:cNvPr>
          <p:cNvSpPr txBox="1"/>
          <p:nvPr/>
        </p:nvSpPr>
        <p:spPr>
          <a:xfrm>
            <a:off x="2666792" y="7824035"/>
            <a:ext cx="1899024" cy="2215991"/>
          </a:xfrm>
          <a:prstGeom prst="rect">
            <a:avLst/>
          </a:prstGeom>
          <a:noFill/>
        </p:spPr>
        <p:txBody>
          <a:bodyPr wrap="square" rtlCol="0">
            <a:spAutoFit/>
          </a:bodyPr>
          <a:lstStyle/>
          <a:p>
            <a:pPr algn="ctr"/>
            <a:r>
              <a:rPr lang="en-US" sz="13800">
                <a:solidFill>
                  <a:srgbClr val="0070C0"/>
                </a:solidFill>
                <a:latin typeface="UTM Avo" panose="02040603050506020204" pitchFamily="18" charset="0"/>
              </a:rPr>
              <a:t>&gt;</a:t>
            </a:r>
          </a:p>
        </p:txBody>
      </p:sp>
      <p:pic>
        <p:nvPicPr>
          <p:cNvPr id="44" name="Picture 43">
            <a:extLst>
              <a:ext uri="{FF2B5EF4-FFF2-40B4-BE49-F238E27FC236}">
                <a16:creationId xmlns:a16="http://schemas.microsoft.com/office/drawing/2014/main" xmlns="" id="{89B8930B-062F-444A-9D89-DD701124EC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8506" y="7841166"/>
            <a:ext cx="2377440" cy="2788734"/>
          </a:xfrm>
          <a:prstGeom prst="rect">
            <a:avLst/>
          </a:prstGeom>
        </p:spPr>
      </p:pic>
      <p:sp>
        <p:nvSpPr>
          <p:cNvPr id="45" name="TextBox 44">
            <a:extLst>
              <a:ext uri="{FF2B5EF4-FFF2-40B4-BE49-F238E27FC236}">
                <a16:creationId xmlns:a16="http://schemas.microsoft.com/office/drawing/2014/main" xmlns="" id="{5F6D7F00-8E50-4088-9021-6CCDBE3FDB3F}"/>
              </a:ext>
            </a:extLst>
          </p:cNvPr>
          <p:cNvSpPr txBox="1"/>
          <p:nvPr/>
        </p:nvSpPr>
        <p:spPr>
          <a:xfrm>
            <a:off x="273708" y="8304509"/>
            <a:ext cx="2162960"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4</a:t>
            </a:r>
          </a:p>
        </p:txBody>
      </p:sp>
      <p:pic>
        <p:nvPicPr>
          <p:cNvPr id="46" name="Picture 45">
            <a:extLst>
              <a:ext uri="{FF2B5EF4-FFF2-40B4-BE49-F238E27FC236}">
                <a16:creationId xmlns:a16="http://schemas.microsoft.com/office/drawing/2014/main" xmlns="" id="{CE0C325A-DD1A-4098-AEF2-2E0CE9E83EE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4558106" y="7832600"/>
            <a:ext cx="2377440" cy="2788734"/>
          </a:xfrm>
          <a:prstGeom prst="rect">
            <a:avLst/>
          </a:prstGeom>
        </p:spPr>
      </p:pic>
      <p:cxnSp>
        <p:nvCxnSpPr>
          <p:cNvPr id="48" name="Straight Connector 47">
            <a:extLst>
              <a:ext uri="{FF2B5EF4-FFF2-40B4-BE49-F238E27FC236}">
                <a16:creationId xmlns:a16="http://schemas.microsoft.com/office/drawing/2014/main" xmlns="" id="{36C4E4AA-5EA7-45CC-B758-0394D7EB4C99}"/>
              </a:ext>
            </a:extLst>
          </p:cNvPr>
          <p:cNvCxnSpPr>
            <a:cxnSpLocks/>
          </p:cNvCxnSpPr>
          <p:nvPr/>
        </p:nvCxnSpPr>
        <p:spPr>
          <a:xfrm flipH="1" flipV="1">
            <a:off x="1002272" y="5931061"/>
            <a:ext cx="4687938" cy="2245207"/>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D8DAEF46-7F4E-4895-B0E3-8B6C7C5D4B0C}"/>
              </a:ext>
            </a:extLst>
          </p:cNvPr>
          <p:cNvCxnSpPr>
            <a:cxnSpLocks/>
          </p:cNvCxnSpPr>
          <p:nvPr/>
        </p:nvCxnSpPr>
        <p:spPr>
          <a:xfrm flipH="1" flipV="1">
            <a:off x="2742835" y="5939625"/>
            <a:ext cx="2981254" cy="2236643"/>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A502B26-FB80-4A51-A200-C359A84EFAD0}"/>
              </a:ext>
            </a:extLst>
          </p:cNvPr>
          <p:cNvCxnSpPr>
            <a:cxnSpLocks/>
          </p:cNvCxnSpPr>
          <p:nvPr/>
        </p:nvCxnSpPr>
        <p:spPr>
          <a:xfrm flipH="1" flipV="1">
            <a:off x="4440688" y="5978057"/>
            <a:ext cx="1296054" cy="2181081"/>
          </a:xfrm>
          <a:prstGeom prst="line">
            <a:avLst/>
          </a:prstGeom>
          <a:ln w="38100">
            <a:solidFill>
              <a:srgbClr val="33CC33"/>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xmlns="" id="{5EC2AEF4-0DAA-430E-8486-C0A490B7225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874311" y="7773531"/>
            <a:ext cx="5146489" cy="2788734"/>
          </a:xfrm>
          <a:prstGeom prst="rect">
            <a:avLst/>
          </a:prstGeom>
        </p:spPr>
      </p:pic>
      <p:sp>
        <p:nvSpPr>
          <p:cNvPr id="56" name="TextBox 55">
            <a:extLst>
              <a:ext uri="{FF2B5EF4-FFF2-40B4-BE49-F238E27FC236}">
                <a16:creationId xmlns:a16="http://schemas.microsoft.com/office/drawing/2014/main" xmlns="" id="{8F116847-7BA7-4057-BFC8-E681D274785F}"/>
              </a:ext>
            </a:extLst>
          </p:cNvPr>
          <p:cNvSpPr txBox="1"/>
          <p:nvPr/>
        </p:nvSpPr>
        <p:spPr>
          <a:xfrm>
            <a:off x="9112172" y="8236874"/>
            <a:ext cx="4768390"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a:t>
            </a:r>
          </a:p>
        </p:txBody>
      </p:sp>
    </p:spTree>
    <p:extLst>
      <p:ext uri="{BB962C8B-B14F-4D97-AF65-F5344CB8AC3E}">
        <p14:creationId xmlns:p14="http://schemas.microsoft.com/office/powerpoint/2010/main" val="337413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ppt_w</p:attrName>
                                        </p:attrNameLst>
                                      </p:cBhvr>
                                      <p:tavLst>
                                        <p:tav tm="0">
                                          <p:val>
                                            <p:fltVal val="0"/>
                                          </p:val>
                                        </p:tav>
                                        <p:tav tm="100000">
                                          <p:val>
                                            <p:strVal val="#ppt_w"/>
                                          </p:val>
                                        </p:tav>
                                      </p:tavLst>
                                    </p:anim>
                                    <p:anim calcmode="lin" valueType="num">
                                      <p:cBhvr>
                                        <p:cTn id="55" dur="500" fill="hold"/>
                                        <p:tgtEl>
                                          <p:spTgt spid="13"/>
                                        </p:tgtEl>
                                        <p:attrNameLst>
                                          <p:attrName>ppt_h</p:attrName>
                                        </p:attrNameLst>
                                      </p:cBhvr>
                                      <p:tavLst>
                                        <p:tav tm="0">
                                          <p:val>
                                            <p:fltVal val="0"/>
                                          </p:val>
                                        </p:tav>
                                        <p:tav tm="100000">
                                          <p:val>
                                            <p:strVal val="#ppt_h"/>
                                          </p:val>
                                        </p:tav>
                                      </p:tavLst>
                                    </p:anim>
                                    <p:animEffect transition="in" filter="fade">
                                      <p:cBhvr>
                                        <p:cTn id="56" dur="500"/>
                                        <p:tgtEl>
                                          <p:spTgt spid="13"/>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fltVal val="0"/>
                                          </p:val>
                                        </p:tav>
                                        <p:tav tm="100000">
                                          <p:val>
                                            <p:strVal val="#ppt_h"/>
                                          </p:val>
                                        </p:tav>
                                      </p:tavLst>
                                    </p:anim>
                                    <p:animEffect transition="in" filter="fade">
                                      <p:cBhvr>
                                        <p:cTn id="61" dur="500"/>
                                        <p:tgtEl>
                                          <p:spTgt spid="1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500" fill="hold"/>
                                        <p:tgtEl>
                                          <p:spTgt spid="15"/>
                                        </p:tgtEl>
                                        <p:attrNameLst>
                                          <p:attrName>ppt_w</p:attrName>
                                        </p:attrNameLst>
                                      </p:cBhvr>
                                      <p:tavLst>
                                        <p:tav tm="0">
                                          <p:val>
                                            <p:fltVal val="0"/>
                                          </p:val>
                                        </p:tav>
                                        <p:tav tm="100000">
                                          <p:val>
                                            <p:strVal val="#ppt_w"/>
                                          </p:val>
                                        </p:tav>
                                      </p:tavLst>
                                    </p:anim>
                                    <p:anim calcmode="lin" valueType="num">
                                      <p:cBhvr>
                                        <p:cTn id="65" dur="500" fill="hold"/>
                                        <p:tgtEl>
                                          <p:spTgt spid="15"/>
                                        </p:tgtEl>
                                        <p:attrNameLst>
                                          <p:attrName>ppt_h</p:attrName>
                                        </p:attrNameLst>
                                      </p:cBhvr>
                                      <p:tavLst>
                                        <p:tav tm="0">
                                          <p:val>
                                            <p:fltVal val="0"/>
                                          </p:val>
                                        </p:tav>
                                        <p:tav tm="100000">
                                          <p:val>
                                            <p:strVal val="#ppt_h"/>
                                          </p:val>
                                        </p:tav>
                                      </p:tavLst>
                                    </p:anim>
                                    <p:animEffect transition="in" filter="fade">
                                      <p:cBhvr>
                                        <p:cTn id="66" dur="500"/>
                                        <p:tgtEl>
                                          <p:spTgt spid="15"/>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500" fill="hold"/>
                                        <p:tgtEl>
                                          <p:spTgt spid="16"/>
                                        </p:tgtEl>
                                        <p:attrNameLst>
                                          <p:attrName>ppt_w</p:attrName>
                                        </p:attrNameLst>
                                      </p:cBhvr>
                                      <p:tavLst>
                                        <p:tav tm="0">
                                          <p:val>
                                            <p:fltVal val="0"/>
                                          </p:val>
                                        </p:tav>
                                        <p:tav tm="100000">
                                          <p:val>
                                            <p:strVal val="#ppt_w"/>
                                          </p:val>
                                        </p:tav>
                                      </p:tavLst>
                                    </p:anim>
                                    <p:anim calcmode="lin" valueType="num">
                                      <p:cBhvr>
                                        <p:cTn id="70" dur="500" fill="hold"/>
                                        <p:tgtEl>
                                          <p:spTgt spid="16"/>
                                        </p:tgtEl>
                                        <p:attrNameLst>
                                          <p:attrName>ppt_h</p:attrName>
                                        </p:attrNameLst>
                                      </p:cBhvr>
                                      <p:tavLst>
                                        <p:tav tm="0">
                                          <p:val>
                                            <p:fltVal val="0"/>
                                          </p:val>
                                        </p:tav>
                                        <p:tav tm="100000">
                                          <p:val>
                                            <p:strVal val="#ppt_h"/>
                                          </p:val>
                                        </p:tav>
                                      </p:tavLst>
                                    </p:anim>
                                    <p:animEffect transition="in" filter="fade">
                                      <p:cBhvr>
                                        <p:cTn id="71" dur="500"/>
                                        <p:tgtEl>
                                          <p:spTgt spid="1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 calcmode="lin" valueType="num">
                                      <p:cBhvr>
                                        <p:cTn id="81" dur="500" fill="hold"/>
                                        <p:tgtEl>
                                          <p:spTgt spid="29"/>
                                        </p:tgtEl>
                                        <p:attrNameLst>
                                          <p:attrName>ppt_w</p:attrName>
                                        </p:attrNameLst>
                                      </p:cBhvr>
                                      <p:tavLst>
                                        <p:tav tm="0">
                                          <p:val>
                                            <p:fltVal val="0"/>
                                          </p:val>
                                        </p:tav>
                                        <p:tav tm="100000">
                                          <p:val>
                                            <p:strVal val="#ppt_w"/>
                                          </p:val>
                                        </p:tav>
                                      </p:tavLst>
                                    </p:anim>
                                    <p:anim calcmode="lin" valueType="num">
                                      <p:cBhvr>
                                        <p:cTn id="82" dur="500" fill="hold"/>
                                        <p:tgtEl>
                                          <p:spTgt spid="29"/>
                                        </p:tgtEl>
                                        <p:attrNameLst>
                                          <p:attrName>ppt_h</p:attrName>
                                        </p:attrNameLst>
                                      </p:cBhvr>
                                      <p:tavLst>
                                        <p:tav tm="0">
                                          <p:val>
                                            <p:fltVal val="0"/>
                                          </p:val>
                                        </p:tav>
                                        <p:tav tm="100000">
                                          <p:val>
                                            <p:strVal val="#ppt_h"/>
                                          </p:val>
                                        </p:tav>
                                      </p:tavLst>
                                    </p:anim>
                                    <p:anim calcmode="lin" valueType="num">
                                      <p:cBhvr>
                                        <p:cTn id="83" dur="500" fill="hold"/>
                                        <p:tgtEl>
                                          <p:spTgt spid="29"/>
                                        </p:tgtEl>
                                        <p:attrNameLst>
                                          <p:attrName>style.rotation</p:attrName>
                                        </p:attrNameLst>
                                      </p:cBhvr>
                                      <p:tavLst>
                                        <p:tav tm="0">
                                          <p:val>
                                            <p:fltVal val="90"/>
                                          </p:val>
                                        </p:tav>
                                        <p:tav tm="100000">
                                          <p:val>
                                            <p:fltVal val="0"/>
                                          </p:val>
                                        </p:tav>
                                      </p:tavLst>
                                    </p:anim>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26" presetClass="emph" presetSubtype="0" repeatCount="2000" fill="hold" nodeType="clickEffect">
                                  <p:stCondLst>
                                    <p:cond delay="0"/>
                                  </p:stCondLst>
                                  <p:childTnLst>
                                    <p:animEffect transition="out" filter="fade">
                                      <p:cBhvr>
                                        <p:cTn id="88" dur="500" tmFilter="0, 0; .2, .5; .8, .5; 1, 0"/>
                                        <p:tgtEl>
                                          <p:spTgt spid="22"/>
                                        </p:tgtEl>
                                      </p:cBhvr>
                                    </p:animEffect>
                                    <p:animScale>
                                      <p:cBhvr>
                                        <p:cTn id="89" dur="250" autoRev="1" fill="hold"/>
                                        <p:tgtEl>
                                          <p:spTgt spid="22"/>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Effect transition="in" filter="wipe(down)">
                                      <p:cBhvr>
                                        <p:cTn id="94" dur="5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 calcmode="lin" valueType="num">
                                      <p:cBhvr additive="base">
                                        <p:cTn id="99" dur="500" fill="hold"/>
                                        <p:tgtEl>
                                          <p:spTgt spid="42"/>
                                        </p:tgtEl>
                                        <p:attrNameLst>
                                          <p:attrName>ppt_x</p:attrName>
                                        </p:attrNameLst>
                                      </p:cBhvr>
                                      <p:tavLst>
                                        <p:tav tm="0">
                                          <p:val>
                                            <p:strVal val="0-#ppt_w/2"/>
                                          </p:val>
                                        </p:tav>
                                        <p:tav tm="100000">
                                          <p:val>
                                            <p:strVal val="#ppt_x"/>
                                          </p:val>
                                        </p:tav>
                                      </p:tavLst>
                                    </p:anim>
                                    <p:anim calcmode="lin" valueType="num">
                                      <p:cBhvr additive="base">
                                        <p:cTn id="100" dur="500" fill="hold"/>
                                        <p:tgtEl>
                                          <p:spTgt spid="42"/>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43"/>
                                        </p:tgtEl>
                                        <p:attrNameLst>
                                          <p:attrName>style.visibility</p:attrName>
                                        </p:attrNameLst>
                                      </p:cBhvr>
                                      <p:to>
                                        <p:strVal val="visible"/>
                                      </p:to>
                                    </p:set>
                                    <p:anim calcmode="lin" valueType="num">
                                      <p:cBhvr additive="base">
                                        <p:cTn id="103" dur="500" fill="hold"/>
                                        <p:tgtEl>
                                          <p:spTgt spid="43"/>
                                        </p:tgtEl>
                                        <p:attrNameLst>
                                          <p:attrName>ppt_x</p:attrName>
                                        </p:attrNameLst>
                                      </p:cBhvr>
                                      <p:tavLst>
                                        <p:tav tm="0">
                                          <p:val>
                                            <p:strVal val="0-#ppt_w/2"/>
                                          </p:val>
                                        </p:tav>
                                        <p:tav tm="100000">
                                          <p:val>
                                            <p:strVal val="#ppt_x"/>
                                          </p:val>
                                        </p:tav>
                                      </p:tavLst>
                                    </p:anim>
                                    <p:anim calcmode="lin" valueType="num">
                                      <p:cBhvr additive="base">
                                        <p:cTn id="104" dur="500" fill="hold"/>
                                        <p:tgtEl>
                                          <p:spTgt spid="43"/>
                                        </p:tgtEl>
                                        <p:attrNameLst>
                                          <p:attrName>ppt_y</p:attrName>
                                        </p:attrNameLst>
                                      </p:cBhvr>
                                      <p:tavLst>
                                        <p:tav tm="0">
                                          <p:val>
                                            <p:strVal val="#ppt_y"/>
                                          </p:val>
                                        </p:tav>
                                        <p:tav tm="100000">
                                          <p:val>
                                            <p:strVal val="#ppt_y"/>
                                          </p:val>
                                        </p:tav>
                                      </p:tavLst>
                                    </p:anim>
                                  </p:childTnLst>
                                </p:cTn>
                              </p:par>
                              <p:par>
                                <p:cTn id="105" presetID="2" presetClass="entr" presetSubtype="8" fill="hold" nodeType="with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500" fill="hold"/>
                                        <p:tgtEl>
                                          <p:spTgt spid="44"/>
                                        </p:tgtEl>
                                        <p:attrNameLst>
                                          <p:attrName>ppt_x</p:attrName>
                                        </p:attrNameLst>
                                      </p:cBhvr>
                                      <p:tavLst>
                                        <p:tav tm="0">
                                          <p:val>
                                            <p:strVal val="0-#ppt_w/2"/>
                                          </p:val>
                                        </p:tav>
                                        <p:tav tm="100000">
                                          <p:val>
                                            <p:strVal val="#ppt_x"/>
                                          </p:val>
                                        </p:tav>
                                      </p:tavLst>
                                    </p:anim>
                                    <p:anim calcmode="lin" valueType="num">
                                      <p:cBhvr additive="base">
                                        <p:cTn id="108" dur="500" fill="hold"/>
                                        <p:tgtEl>
                                          <p:spTgt spid="44"/>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500" fill="hold"/>
                                        <p:tgtEl>
                                          <p:spTgt spid="45"/>
                                        </p:tgtEl>
                                        <p:attrNameLst>
                                          <p:attrName>ppt_x</p:attrName>
                                        </p:attrNameLst>
                                      </p:cBhvr>
                                      <p:tavLst>
                                        <p:tav tm="0">
                                          <p:val>
                                            <p:strVal val="0-#ppt_w/2"/>
                                          </p:val>
                                        </p:tav>
                                        <p:tav tm="100000">
                                          <p:val>
                                            <p:strVal val="#ppt_x"/>
                                          </p:val>
                                        </p:tav>
                                      </p:tavLst>
                                    </p:anim>
                                    <p:anim calcmode="lin" valueType="num">
                                      <p:cBhvr additive="base">
                                        <p:cTn id="112" dur="500" fill="hold"/>
                                        <p:tgtEl>
                                          <p:spTgt spid="45"/>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0"/>
                                  </p:stCondLst>
                                  <p:childTnLst>
                                    <p:set>
                                      <p:cBhvr>
                                        <p:cTn id="114" dur="1" fill="hold">
                                          <p:stCondLst>
                                            <p:cond delay="0"/>
                                          </p:stCondLst>
                                        </p:cTn>
                                        <p:tgtEl>
                                          <p:spTgt spid="46"/>
                                        </p:tgtEl>
                                        <p:attrNameLst>
                                          <p:attrName>style.visibility</p:attrName>
                                        </p:attrNameLst>
                                      </p:cBhvr>
                                      <p:to>
                                        <p:strVal val="visible"/>
                                      </p:to>
                                    </p:set>
                                    <p:anim calcmode="lin" valueType="num">
                                      <p:cBhvr additive="base">
                                        <p:cTn id="115" dur="500" fill="hold"/>
                                        <p:tgtEl>
                                          <p:spTgt spid="46"/>
                                        </p:tgtEl>
                                        <p:attrNameLst>
                                          <p:attrName>ppt_x</p:attrName>
                                        </p:attrNameLst>
                                      </p:cBhvr>
                                      <p:tavLst>
                                        <p:tav tm="0">
                                          <p:val>
                                            <p:strVal val="0-#ppt_w/2"/>
                                          </p:val>
                                        </p:tav>
                                        <p:tav tm="100000">
                                          <p:val>
                                            <p:strVal val="#ppt_x"/>
                                          </p:val>
                                        </p:tav>
                                      </p:tavLst>
                                    </p:anim>
                                    <p:anim calcmode="lin" valueType="num">
                                      <p:cBhvr additive="base">
                                        <p:cTn id="116"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6" presetClass="emph" presetSubtype="0" repeatCount="2000" fill="hold" nodeType="clickEffect">
                                  <p:stCondLst>
                                    <p:cond delay="0"/>
                                  </p:stCondLst>
                                  <p:childTnLst>
                                    <p:animEffect transition="out" filter="fade">
                                      <p:cBhvr>
                                        <p:cTn id="120" dur="500" tmFilter="0, 0; .2, .5; .8, .5; 1, 0"/>
                                        <p:tgtEl>
                                          <p:spTgt spid="46"/>
                                        </p:tgtEl>
                                      </p:cBhvr>
                                    </p:animEffect>
                                    <p:animScale>
                                      <p:cBhvr>
                                        <p:cTn id="121" dur="250" autoRev="1" fill="hold"/>
                                        <p:tgtEl>
                                          <p:spTgt spid="46"/>
                                        </p:tgtEl>
                                      </p:cBhvr>
                                      <p:by x="105000" y="105000"/>
                                    </p:animScale>
                                  </p:childTnLst>
                                </p:cTn>
                              </p:par>
                            </p:childTnLst>
                          </p:cTn>
                        </p:par>
                      </p:childTnLst>
                    </p:cTn>
                  </p:par>
                  <p:par>
                    <p:cTn id="122" fill="hold">
                      <p:stCondLst>
                        <p:cond delay="indefinite"/>
                      </p:stCondLst>
                      <p:childTnLst>
                        <p:par>
                          <p:cTn id="123" fill="hold">
                            <p:stCondLst>
                              <p:cond delay="0"/>
                            </p:stCondLst>
                            <p:childTnLst>
                              <p:par>
                                <p:cTn id="124" presetID="22" presetClass="entr" presetSubtype="1" fill="hold" nodeType="click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wipe(up)">
                                      <p:cBhvr>
                                        <p:cTn id="126" dur="500"/>
                                        <p:tgtEl>
                                          <p:spTgt spid="48"/>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1" fill="hold" nodeType="click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wipe(up)">
                                      <p:cBhvr>
                                        <p:cTn id="131" dur="500"/>
                                        <p:tgtEl>
                                          <p:spTgt spid="4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1" fill="hold"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wipe(up)">
                                      <p:cBhvr>
                                        <p:cTn id="136" dur="500"/>
                                        <p:tgtEl>
                                          <p:spTgt spid="50"/>
                                        </p:tgtEl>
                                      </p:cBhvr>
                                    </p:animEffect>
                                  </p:childTnLst>
                                </p:cTn>
                              </p:par>
                            </p:childTnLst>
                          </p:cTn>
                        </p:par>
                      </p:childTnLst>
                    </p:cTn>
                  </p:par>
                  <p:par>
                    <p:cTn id="137" fill="hold">
                      <p:stCondLst>
                        <p:cond delay="indefinite"/>
                      </p:stCondLst>
                      <p:childTnLst>
                        <p:par>
                          <p:cTn id="138" fill="hold">
                            <p:stCondLst>
                              <p:cond delay="0"/>
                            </p:stCondLst>
                            <p:childTnLst>
                              <p:par>
                                <p:cTn id="139" presetID="2" presetClass="entr" presetSubtype="4" fill="hold" nodeType="clickEffect">
                                  <p:stCondLst>
                                    <p:cond delay="0"/>
                                  </p:stCondLst>
                                  <p:childTnLst>
                                    <p:set>
                                      <p:cBhvr>
                                        <p:cTn id="140" dur="1" fill="hold">
                                          <p:stCondLst>
                                            <p:cond delay="0"/>
                                          </p:stCondLst>
                                        </p:cTn>
                                        <p:tgtEl>
                                          <p:spTgt spid="24"/>
                                        </p:tgtEl>
                                        <p:attrNameLst>
                                          <p:attrName>style.visibility</p:attrName>
                                        </p:attrNameLst>
                                      </p:cBhvr>
                                      <p:to>
                                        <p:strVal val="visible"/>
                                      </p:to>
                                    </p:set>
                                    <p:anim calcmode="lin" valueType="num">
                                      <p:cBhvr additive="base">
                                        <p:cTn id="141" dur="500" fill="hold"/>
                                        <p:tgtEl>
                                          <p:spTgt spid="24"/>
                                        </p:tgtEl>
                                        <p:attrNameLst>
                                          <p:attrName>ppt_x</p:attrName>
                                        </p:attrNameLst>
                                      </p:cBhvr>
                                      <p:tavLst>
                                        <p:tav tm="0">
                                          <p:val>
                                            <p:strVal val="#ppt_x"/>
                                          </p:val>
                                        </p:tav>
                                        <p:tav tm="100000">
                                          <p:val>
                                            <p:strVal val="#ppt_x"/>
                                          </p:val>
                                        </p:tav>
                                      </p:tavLst>
                                    </p:anim>
                                    <p:anim calcmode="lin" valueType="num">
                                      <p:cBhvr additive="base">
                                        <p:cTn id="142" dur="500" fill="hold"/>
                                        <p:tgtEl>
                                          <p:spTgt spid="24"/>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25"/>
                                        </p:tgtEl>
                                        <p:attrNameLst>
                                          <p:attrName>style.visibility</p:attrName>
                                        </p:attrNameLst>
                                      </p:cBhvr>
                                      <p:to>
                                        <p:strVal val="visible"/>
                                      </p:to>
                                    </p:set>
                                    <p:anim calcmode="lin" valueType="num">
                                      <p:cBhvr additive="base">
                                        <p:cTn id="145" dur="500" fill="hold"/>
                                        <p:tgtEl>
                                          <p:spTgt spid="25"/>
                                        </p:tgtEl>
                                        <p:attrNameLst>
                                          <p:attrName>ppt_x</p:attrName>
                                        </p:attrNameLst>
                                      </p:cBhvr>
                                      <p:tavLst>
                                        <p:tav tm="0">
                                          <p:val>
                                            <p:strVal val="#ppt_x"/>
                                          </p:val>
                                        </p:tav>
                                        <p:tav tm="100000">
                                          <p:val>
                                            <p:strVal val="#ppt_x"/>
                                          </p:val>
                                        </p:tav>
                                      </p:tavLst>
                                    </p:anim>
                                    <p:anim calcmode="lin" valueType="num">
                                      <p:cBhvr additive="base">
                                        <p:cTn id="146" dur="500" fill="hold"/>
                                        <p:tgtEl>
                                          <p:spTgt spid="25"/>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27"/>
                                        </p:tgtEl>
                                        <p:attrNameLst>
                                          <p:attrName>style.visibility</p:attrName>
                                        </p:attrNameLst>
                                      </p:cBhvr>
                                      <p:to>
                                        <p:strVal val="visible"/>
                                      </p:to>
                                    </p:set>
                                    <p:anim calcmode="lin" valueType="num">
                                      <p:cBhvr additive="base">
                                        <p:cTn id="149" dur="500" fill="hold"/>
                                        <p:tgtEl>
                                          <p:spTgt spid="27"/>
                                        </p:tgtEl>
                                        <p:attrNameLst>
                                          <p:attrName>ppt_x</p:attrName>
                                        </p:attrNameLst>
                                      </p:cBhvr>
                                      <p:tavLst>
                                        <p:tav tm="0">
                                          <p:val>
                                            <p:strVal val="#ppt_x"/>
                                          </p:val>
                                        </p:tav>
                                        <p:tav tm="100000">
                                          <p:val>
                                            <p:strVal val="#ppt_x"/>
                                          </p:val>
                                        </p:tav>
                                      </p:tavLst>
                                    </p:anim>
                                    <p:anim calcmode="lin" valueType="num">
                                      <p:cBhvr additive="base">
                                        <p:cTn id="150" dur="500" fill="hold"/>
                                        <p:tgtEl>
                                          <p:spTgt spid="27"/>
                                        </p:tgtEl>
                                        <p:attrNameLst>
                                          <p:attrName>ppt_y</p:attrName>
                                        </p:attrNameLst>
                                      </p:cBhvr>
                                      <p:tavLst>
                                        <p:tav tm="0">
                                          <p:val>
                                            <p:strVal val="1+#ppt_h/2"/>
                                          </p:val>
                                        </p:tav>
                                        <p:tav tm="100000">
                                          <p:val>
                                            <p:strVal val="#ppt_y"/>
                                          </p:val>
                                        </p:tav>
                                      </p:tavLst>
                                    </p:anim>
                                  </p:childTnLst>
                                </p:cTn>
                              </p:par>
                              <p:par>
                                <p:cTn id="151" presetID="2" presetClass="entr" presetSubtype="4" fill="hold" nodeType="withEffect">
                                  <p:stCondLst>
                                    <p:cond delay="0"/>
                                  </p:stCondLst>
                                  <p:childTnLst>
                                    <p:set>
                                      <p:cBhvr>
                                        <p:cTn id="152" dur="1" fill="hold">
                                          <p:stCondLst>
                                            <p:cond delay="0"/>
                                          </p:stCondLst>
                                        </p:cTn>
                                        <p:tgtEl>
                                          <p:spTgt spid="28"/>
                                        </p:tgtEl>
                                        <p:attrNameLst>
                                          <p:attrName>style.visibility</p:attrName>
                                        </p:attrNameLst>
                                      </p:cBhvr>
                                      <p:to>
                                        <p:strVal val="visible"/>
                                      </p:to>
                                    </p:set>
                                    <p:anim calcmode="lin" valueType="num">
                                      <p:cBhvr additive="base">
                                        <p:cTn id="153" dur="500" fill="hold"/>
                                        <p:tgtEl>
                                          <p:spTgt spid="28"/>
                                        </p:tgtEl>
                                        <p:attrNameLst>
                                          <p:attrName>ppt_x</p:attrName>
                                        </p:attrNameLst>
                                      </p:cBhvr>
                                      <p:tavLst>
                                        <p:tav tm="0">
                                          <p:val>
                                            <p:strVal val="#ppt_x"/>
                                          </p:val>
                                        </p:tav>
                                        <p:tav tm="100000">
                                          <p:val>
                                            <p:strVal val="#ppt_x"/>
                                          </p:val>
                                        </p:tav>
                                      </p:tavLst>
                                    </p:anim>
                                    <p:anim calcmode="lin" valueType="num">
                                      <p:cBhvr additive="base">
                                        <p:cTn id="154" dur="500" fill="hold"/>
                                        <p:tgtEl>
                                          <p:spTgt spid="28"/>
                                        </p:tgtEl>
                                        <p:attrNameLst>
                                          <p:attrName>ppt_y</p:attrName>
                                        </p:attrNameLst>
                                      </p:cBhvr>
                                      <p:tavLst>
                                        <p:tav tm="0">
                                          <p:val>
                                            <p:strVal val="1+#ppt_h/2"/>
                                          </p:val>
                                        </p:tav>
                                        <p:tav tm="100000">
                                          <p:val>
                                            <p:strVal val="#ppt_y"/>
                                          </p:val>
                                        </p:tav>
                                      </p:tavLst>
                                    </p:anim>
                                  </p:childTnLst>
                                </p:cTn>
                              </p:par>
                              <p:par>
                                <p:cTn id="155" presetID="2" presetClass="entr" presetSubtype="4" fill="hold" nodeType="withEffect">
                                  <p:stCondLst>
                                    <p:cond delay="0"/>
                                  </p:stCondLst>
                                  <p:childTnLst>
                                    <p:set>
                                      <p:cBhvr>
                                        <p:cTn id="156" dur="1" fill="hold">
                                          <p:stCondLst>
                                            <p:cond delay="0"/>
                                          </p:stCondLst>
                                        </p:cTn>
                                        <p:tgtEl>
                                          <p:spTgt spid="26"/>
                                        </p:tgtEl>
                                        <p:attrNameLst>
                                          <p:attrName>style.visibility</p:attrName>
                                        </p:attrNameLst>
                                      </p:cBhvr>
                                      <p:to>
                                        <p:strVal val="visible"/>
                                      </p:to>
                                    </p:set>
                                    <p:anim calcmode="lin" valueType="num">
                                      <p:cBhvr additive="base">
                                        <p:cTn id="157" dur="500" fill="hold"/>
                                        <p:tgtEl>
                                          <p:spTgt spid="26"/>
                                        </p:tgtEl>
                                        <p:attrNameLst>
                                          <p:attrName>ppt_x</p:attrName>
                                        </p:attrNameLst>
                                      </p:cBhvr>
                                      <p:tavLst>
                                        <p:tav tm="0">
                                          <p:val>
                                            <p:strVal val="#ppt_x"/>
                                          </p:val>
                                        </p:tav>
                                        <p:tav tm="100000">
                                          <p:val>
                                            <p:strVal val="#ppt_x"/>
                                          </p:val>
                                        </p:tav>
                                      </p:tavLst>
                                    </p:anim>
                                    <p:anim calcmode="lin" valueType="num">
                                      <p:cBhvr additive="base">
                                        <p:cTn id="1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56"/>
                                        </p:tgtEl>
                                        <p:attrNameLst>
                                          <p:attrName>style.visibility</p:attrName>
                                        </p:attrNameLst>
                                      </p:cBhvr>
                                      <p:to>
                                        <p:strVal val="visible"/>
                                      </p:to>
                                    </p:set>
                                    <p:anim calcmode="lin" valueType="num">
                                      <p:cBhvr additive="base">
                                        <p:cTn id="163" dur="500" fill="hold"/>
                                        <p:tgtEl>
                                          <p:spTgt spid="56"/>
                                        </p:tgtEl>
                                        <p:attrNameLst>
                                          <p:attrName>ppt_x</p:attrName>
                                        </p:attrNameLst>
                                      </p:cBhvr>
                                      <p:tavLst>
                                        <p:tav tm="0">
                                          <p:val>
                                            <p:strVal val="#ppt_x"/>
                                          </p:val>
                                        </p:tav>
                                        <p:tav tm="100000">
                                          <p:val>
                                            <p:strVal val="#ppt_x"/>
                                          </p:val>
                                        </p:tav>
                                      </p:tavLst>
                                    </p:anim>
                                    <p:anim calcmode="lin" valueType="num">
                                      <p:cBhvr additive="base">
                                        <p:cTn id="164" dur="500" fill="hold"/>
                                        <p:tgtEl>
                                          <p:spTgt spid="56"/>
                                        </p:tgtEl>
                                        <p:attrNameLst>
                                          <p:attrName>ppt_y</p:attrName>
                                        </p:attrNameLst>
                                      </p:cBhvr>
                                      <p:tavLst>
                                        <p:tav tm="0">
                                          <p:val>
                                            <p:strVal val="1+#ppt_h/2"/>
                                          </p:val>
                                        </p:tav>
                                        <p:tav tm="100000">
                                          <p:val>
                                            <p:strVal val="#ppt_y"/>
                                          </p:val>
                                        </p:tav>
                                      </p:tavLst>
                                    </p:anim>
                                  </p:childTnLst>
                                </p:cTn>
                              </p:par>
                              <p:par>
                                <p:cTn id="165" presetID="2" presetClass="entr" presetSubtype="4" fill="hold" nodeType="withEffect">
                                  <p:stCondLst>
                                    <p:cond delay="0"/>
                                  </p:stCondLst>
                                  <p:childTnLst>
                                    <p:set>
                                      <p:cBhvr>
                                        <p:cTn id="166" dur="1" fill="hold">
                                          <p:stCondLst>
                                            <p:cond delay="0"/>
                                          </p:stCondLst>
                                        </p:cTn>
                                        <p:tgtEl>
                                          <p:spTgt spid="55"/>
                                        </p:tgtEl>
                                        <p:attrNameLst>
                                          <p:attrName>style.visibility</p:attrName>
                                        </p:attrNameLst>
                                      </p:cBhvr>
                                      <p:to>
                                        <p:strVal val="visible"/>
                                      </p:to>
                                    </p:set>
                                    <p:anim calcmode="lin" valueType="num">
                                      <p:cBhvr additive="base">
                                        <p:cTn id="167" dur="500" fill="hold"/>
                                        <p:tgtEl>
                                          <p:spTgt spid="55"/>
                                        </p:tgtEl>
                                        <p:attrNameLst>
                                          <p:attrName>ppt_x</p:attrName>
                                        </p:attrNameLst>
                                      </p:cBhvr>
                                      <p:tavLst>
                                        <p:tav tm="0">
                                          <p:val>
                                            <p:strVal val="#ppt_x"/>
                                          </p:val>
                                        </p:tav>
                                        <p:tav tm="100000">
                                          <p:val>
                                            <p:strVal val="#ppt_x"/>
                                          </p:val>
                                        </p:tav>
                                      </p:tavLst>
                                    </p:anim>
                                    <p:anim calcmode="lin" valueType="num">
                                      <p:cBhvr additive="base">
                                        <p:cTn id="16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2" presetClass="entr" presetSubtype="1" fill="hold" nodeType="clickEffect">
                                  <p:stCondLst>
                                    <p:cond delay="0"/>
                                  </p:stCondLst>
                                  <p:childTnLst>
                                    <p:set>
                                      <p:cBhvr>
                                        <p:cTn id="172" dur="1" fill="hold">
                                          <p:stCondLst>
                                            <p:cond delay="0"/>
                                          </p:stCondLst>
                                        </p:cTn>
                                        <p:tgtEl>
                                          <p:spTgt spid="30"/>
                                        </p:tgtEl>
                                        <p:attrNameLst>
                                          <p:attrName>style.visibility</p:attrName>
                                        </p:attrNameLst>
                                      </p:cBhvr>
                                      <p:to>
                                        <p:strVal val="visible"/>
                                      </p:to>
                                    </p:set>
                                    <p:animEffect transition="in" filter="wipe(up)">
                                      <p:cBhvr>
                                        <p:cTn id="173" dur="500"/>
                                        <p:tgtEl>
                                          <p:spTgt spid="30"/>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1" fill="hold" nodeType="clickEffect">
                                  <p:stCondLst>
                                    <p:cond delay="0"/>
                                  </p:stCondLst>
                                  <p:childTnLst>
                                    <p:set>
                                      <p:cBhvr>
                                        <p:cTn id="177" dur="1" fill="hold">
                                          <p:stCondLst>
                                            <p:cond delay="0"/>
                                          </p:stCondLst>
                                        </p:cTn>
                                        <p:tgtEl>
                                          <p:spTgt spid="32"/>
                                        </p:tgtEl>
                                        <p:attrNameLst>
                                          <p:attrName>style.visibility</p:attrName>
                                        </p:attrNameLst>
                                      </p:cBhvr>
                                      <p:to>
                                        <p:strVal val="visible"/>
                                      </p:to>
                                    </p:set>
                                    <p:animEffect transition="in" filter="wipe(up)">
                                      <p:cBhvr>
                                        <p:cTn id="178" dur="500"/>
                                        <p:tgtEl>
                                          <p:spTgt spid="32"/>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1" fill="hold" nodeType="clickEffect">
                                  <p:stCondLst>
                                    <p:cond delay="0"/>
                                  </p:stCondLst>
                                  <p:childTnLst>
                                    <p:set>
                                      <p:cBhvr>
                                        <p:cTn id="182" dur="1" fill="hold">
                                          <p:stCondLst>
                                            <p:cond delay="0"/>
                                          </p:stCondLst>
                                        </p:cTn>
                                        <p:tgtEl>
                                          <p:spTgt spid="34"/>
                                        </p:tgtEl>
                                        <p:attrNameLst>
                                          <p:attrName>style.visibility</p:attrName>
                                        </p:attrNameLst>
                                      </p:cBhvr>
                                      <p:to>
                                        <p:strVal val="visible"/>
                                      </p:to>
                                    </p:set>
                                    <p:animEffect transition="in" filter="wipe(up)">
                                      <p:cBhvr>
                                        <p:cTn id="18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9" grpId="0"/>
      <p:bldP spid="25" grpId="0"/>
      <p:bldP spid="27" grpId="0"/>
      <p:bldP spid="21" grpId="0"/>
      <p:bldP spid="43" grpId="0"/>
      <p:bldP spid="4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1B33E5C2-95D3-4799-A91F-9DC8499CF6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0961366" y="1899572"/>
            <a:ext cx="1696456" cy="18661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5695104" y="1279112"/>
            <a:ext cx="2659447" cy="18616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86628" y="2189945"/>
            <a:ext cx="1676400" cy="19213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9282448">
            <a:off x="17565544" y="1856733"/>
            <a:ext cx="670277" cy="88586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3952496">
            <a:off x="15814458" y="3498051"/>
            <a:ext cx="963902" cy="1273930"/>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19240" y="325931"/>
            <a:ext cx="1625058" cy="1087312"/>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58103" y="1081820"/>
            <a:ext cx="1222183" cy="817752"/>
          </a:xfrm>
          <a:prstGeom prst="rect">
            <a:avLst/>
          </a:prstGeom>
        </p:spPr>
      </p:pic>
      <p:pic>
        <p:nvPicPr>
          <p:cNvPr id="27" name="Picture 24">
            <a:extLst>
              <a:ext uri="{FF2B5EF4-FFF2-40B4-BE49-F238E27FC236}">
                <a16:creationId xmlns:a16="http://schemas.microsoft.com/office/drawing/2014/main" xmlns="" id="{82235A80-D35B-4761-AEEC-5D7142CD123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77400" y="563057"/>
            <a:ext cx="1222183" cy="817752"/>
          </a:xfrm>
          <a:prstGeom prst="rect">
            <a:avLst/>
          </a:prstGeom>
        </p:spPr>
      </p:pic>
      <p:pic>
        <p:nvPicPr>
          <p:cNvPr id="50" name="Picture 49">
            <a:extLst>
              <a:ext uri="{FF2B5EF4-FFF2-40B4-BE49-F238E27FC236}">
                <a16:creationId xmlns:a16="http://schemas.microsoft.com/office/drawing/2014/main" xmlns="" id="{A7145C05-19F0-4249-A92D-4046244820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36" name="Picture 35">
            <a:extLst>
              <a:ext uri="{FF2B5EF4-FFF2-40B4-BE49-F238E27FC236}">
                <a16:creationId xmlns:a16="http://schemas.microsoft.com/office/drawing/2014/main" xmlns="" id="{E000432C-CFBD-44CF-8778-097538A3AA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8923" y="2701916"/>
            <a:ext cx="2223777" cy="2233660"/>
          </a:xfrm>
          <a:prstGeom prst="rect">
            <a:avLst/>
          </a:prstGeom>
        </p:spPr>
      </p:pic>
      <p:pic>
        <p:nvPicPr>
          <p:cNvPr id="37" name="Picture 36">
            <a:extLst>
              <a:ext uri="{FF2B5EF4-FFF2-40B4-BE49-F238E27FC236}">
                <a16:creationId xmlns:a16="http://schemas.microsoft.com/office/drawing/2014/main" xmlns="" id="{E6C93A0D-B8F3-4DB7-9050-C7F3B7E8B50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4420424" y="2292335"/>
            <a:ext cx="1696671" cy="1704211"/>
          </a:xfrm>
          <a:prstGeom prst="rect">
            <a:avLst/>
          </a:prstGeom>
        </p:spPr>
      </p:pic>
      <p:pic>
        <p:nvPicPr>
          <p:cNvPr id="38" name="Picture 37">
            <a:extLst>
              <a:ext uri="{FF2B5EF4-FFF2-40B4-BE49-F238E27FC236}">
                <a16:creationId xmlns:a16="http://schemas.microsoft.com/office/drawing/2014/main" xmlns="" id="{474CA3F2-A7E1-488C-A678-A0B6C2CDAF9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229985" y="3597207"/>
            <a:ext cx="1696671" cy="1704211"/>
          </a:xfrm>
          <a:prstGeom prst="rect">
            <a:avLst/>
          </a:prstGeom>
        </p:spPr>
      </p:pic>
      <p:pic>
        <p:nvPicPr>
          <p:cNvPr id="42" name="Picture 41">
            <a:extLst>
              <a:ext uri="{FF2B5EF4-FFF2-40B4-BE49-F238E27FC236}">
                <a16:creationId xmlns:a16="http://schemas.microsoft.com/office/drawing/2014/main" xmlns="" id="{273552B2-E007-47C4-9D60-E1D61A9FA4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08270" y="5692079"/>
            <a:ext cx="3657600" cy="3657600"/>
          </a:xfrm>
          <a:prstGeom prst="rect">
            <a:avLst/>
          </a:prstGeom>
        </p:spPr>
      </p:pic>
      <p:pic>
        <p:nvPicPr>
          <p:cNvPr id="44" name="Picture 43">
            <a:extLst>
              <a:ext uri="{FF2B5EF4-FFF2-40B4-BE49-F238E27FC236}">
                <a16:creationId xmlns:a16="http://schemas.microsoft.com/office/drawing/2014/main" xmlns="" id="{15E98812-FD1C-4EB0-B61D-2BD9F5B46E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55226" y="4528443"/>
            <a:ext cx="4572000" cy="4572000"/>
          </a:xfrm>
          <a:prstGeom prst="rect">
            <a:avLst/>
          </a:prstGeom>
        </p:spPr>
      </p:pic>
      <p:pic>
        <p:nvPicPr>
          <p:cNvPr id="52" name="Picture 51">
            <a:extLst>
              <a:ext uri="{FF2B5EF4-FFF2-40B4-BE49-F238E27FC236}">
                <a16:creationId xmlns:a16="http://schemas.microsoft.com/office/drawing/2014/main" xmlns="" id="{896E9025-6AB0-4D1D-8478-1814E4A5CA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87164" y="4780314"/>
            <a:ext cx="2188715" cy="3193262"/>
          </a:xfrm>
          <a:prstGeom prst="rect">
            <a:avLst/>
          </a:prstGeom>
        </p:spPr>
      </p:pic>
      <p:pic>
        <p:nvPicPr>
          <p:cNvPr id="53" name="Picture 52">
            <a:extLst>
              <a:ext uri="{FF2B5EF4-FFF2-40B4-BE49-F238E27FC236}">
                <a16:creationId xmlns:a16="http://schemas.microsoft.com/office/drawing/2014/main" xmlns="" id="{12B2D111-3003-40A3-8FBB-5237E2DD7218}"/>
              </a:ext>
            </a:extLst>
          </p:cNvPr>
          <p:cNvPicPr>
            <a:picLocks noChangeAspect="1"/>
          </p:cNvPicPr>
          <p:nvPr/>
        </p:nvPicPr>
        <p:blipFill>
          <a:blip r:embed="rId21">
            <a:extLst>
              <a:ext uri="{BEBA8EAE-BF5A-486C-A8C5-ECC9F3942E4B}">
                <a14:imgProps xmlns:a14="http://schemas.microsoft.com/office/drawing/2010/main">
                  <a14:imgLayer r:embed="rId16">
                    <a14:imgEffect>
                      <a14:backgroundRemoval t="8209" b="97015" l="732" r="99390">
                        <a14:foregroundMark x1="2317" y1="17537" x2="2736" y2="17757"/>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59756" y1="95522" x2="59634" y2="97015"/>
                        <a14:foregroundMark x1="78902" y1="91045" x2="92073" y2="96269"/>
                        <a14:backgroundMark x1="10854" y1="24254" x2="18171" y2="24627"/>
                        <a14:backgroundMark x1="18171" y1="24627" x2="22317" y2="24254"/>
                        <a14:backgroundMark x1="2317" y1="20896" x2="85854" y2="68284"/>
                        <a14:backgroundMark x1="86951" y1="55224" x2="96341" y2="79478"/>
                        <a14:backgroundMark x1="95366" y1="58582" x2="99756" y2="90299"/>
                        <a14:backgroundMark x1="94878" y1="84328" x2="99512" y2="93284"/>
                        <a14:backgroundMark x1="93780" y1="54851" x2="93902" y2="94030"/>
                        <a14:backgroundMark x1="93780" y1="55224" x2="93659" y2="55224"/>
                        <a14:backgroundMark x1="94024" y1="52985" x2="92561" y2="59328"/>
                        <a14:backgroundMark x1="2927" y1="16791" x2="5610" y2="16045"/>
                      </a14:backgroundRemoval>
                    </a14:imgEffect>
                  </a14:imgLayer>
                </a14:imgProps>
              </a:ext>
              <a:ext uri="{28A0092B-C50C-407E-A947-70E740481C1C}">
                <a14:useLocalDpi xmlns:a14="http://schemas.microsoft.com/office/drawing/2010/main" val="0"/>
              </a:ext>
            </a:extLst>
          </a:blip>
          <a:stretch>
            <a:fillRect/>
          </a:stretch>
        </p:blipFill>
        <p:spPr>
          <a:xfrm>
            <a:off x="22130" y="5639733"/>
            <a:ext cx="18265870" cy="4651130"/>
          </a:xfrm>
          <a:prstGeom prst="rect">
            <a:avLst/>
          </a:prstGeom>
        </p:spPr>
      </p:pic>
      <p:pic>
        <p:nvPicPr>
          <p:cNvPr id="55" name="Picture 54">
            <a:extLst>
              <a:ext uri="{FF2B5EF4-FFF2-40B4-BE49-F238E27FC236}">
                <a16:creationId xmlns:a16="http://schemas.microsoft.com/office/drawing/2014/main" xmlns="" id="{59E04E7E-1DFA-49FB-9509-A9239047F3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1612" y="4749224"/>
            <a:ext cx="2438400" cy="2438400"/>
          </a:xfrm>
          <a:prstGeom prst="rect">
            <a:avLst/>
          </a:prstGeom>
        </p:spPr>
      </p:pic>
      <p:pic>
        <p:nvPicPr>
          <p:cNvPr id="18" name="Picture 17">
            <a:extLst>
              <a:ext uri="{FF2B5EF4-FFF2-40B4-BE49-F238E27FC236}">
                <a16:creationId xmlns:a16="http://schemas.microsoft.com/office/drawing/2014/main" xmlns="" id="{FE1DB8B4-8962-4DAF-8BAF-8B2DA4C2B3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5801985" y="4704810"/>
            <a:ext cx="1696671" cy="1704211"/>
          </a:xfrm>
          <a:prstGeom prst="rect">
            <a:avLst/>
          </a:prstGeom>
        </p:spPr>
      </p:pic>
      <p:pic>
        <p:nvPicPr>
          <p:cNvPr id="20" name="Picture 19">
            <a:extLst>
              <a:ext uri="{FF2B5EF4-FFF2-40B4-BE49-F238E27FC236}">
                <a16:creationId xmlns:a16="http://schemas.microsoft.com/office/drawing/2014/main" xmlns="" id="{7B3EAF5E-CFD2-4311-A4BF-559D2E17882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4319520" y="4528443"/>
            <a:ext cx="1549283" cy="1704211"/>
          </a:xfrm>
          <a:prstGeom prst="rect">
            <a:avLst/>
          </a:prstGeom>
        </p:spPr>
      </p:pic>
      <p:pic>
        <p:nvPicPr>
          <p:cNvPr id="22" name="Picture 21">
            <a:extLst>
              <a:ext uri="{FF2B5EF4-FFF2-40B4-BE49-F238E27FC236}">
                <a16:creationId xmlns:a16="http://schemas.microsoft.com/office/drawing/2014/main" xmlns="" id="{65C142C5-35E0-468F-BA8A-5F4BB78CE728}"/>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461192" y="1532013"/>
            <a:ext cx="1349445" cy="1484389"/>
          </a:xfrm>
          <a:prstGeom prst="rect">
            <a:avLst/>
          </a:prstGeom>
        </p:spPr>
      </p:pic>
    </p:spTree>
    <p:extLst>
      <p:ext uri="{BB962C8B-B14F-4D97-AF65-F5344CB8AC3E}">
        <p14:creationId xmlns:p14="http://schemas.microsoft.com/office/powerpoint/2010/main" val="99917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0"/>
                                        </p:tgtEl>
                                      </p:cBhvr>
                                    </p:animEffect>
                                    <p:animScale>
                                      <p:cBhvr>
                                        <p:cTn id="13" dur="250" autoRev="1" fill="hold"/>
                                        <p:tgtEl>
                                          <p:spTgt spid="20"/>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0.07422 -0.01713 L -0.07422 -0.01698 C -0.07674 -0.02037 -0.07943 -0.0233 -0.08169 -0.02701 C -0.08264 -0.0284 -0.08282 -0.03071 -0.08386 -0.0321 C -0.08507 -0.03349 -0.08681 -0.0338 -0.08811 -0.03534 C -0.08967 -0.03719 -0.0908 -0.03997 -0.09237 -0.04198 C -0.0954 -0.04614 -0.0987 -0.05 -0.10191 -0.0537 C -0.11502 -0.0696 -0.09297 -0.0429 -0.11467 -0.06713 C -0.11693 -0.06975 -0.11884 -0.07299 -0.1211 -0.07546 C -0.1224 -0.07685 -0.12396 -0.07747 -0.12535 -0.07886 C -0.13594 -0.08873 -0.12735 -0.08272 -0.13707 -0.08873 C -0.14089 -0.09784 -0.13733 -0.09136 -0.14558 -0.09892 C -0.14775 -0.10093 -0.14966 -0.10386 -0.15191 -0.10556 C -0.15391 -0.1071 -0.15625 -0.10756 -0.15834 -0.1088 C -0.16841 -0.11559 -0.16224 -0.11512 -0.17639 -0.11898 C -0.18065 -0.12006 -0.1849 -0.12006 -0.18915 -0.12052 C -0.20131 -0.11775 -0.20886 -0.12392 -0.21363 -0.1088 C -0.21433 -0.10679 -0.21433 -0.10448 -0.21467 -0.10216 C -0.21433 -0.09722 -0.21502 -0.09182 -0.21363 -0.08719 C -0.21164 -0.0804 -0.20443 -0.0787 -0.20087 -0.07716 C -0.19636 -0.08025 -0.19297 -0.08071 -0.19028 -0.08719 C -0.18959 -0.08858 -0.1895 -0.09059 -0.18915 -0.09213 C -0.19063 -0.1 -0.19202 -0.10772 -0.19341 -0.11559 C -0.19375 -0.11728 -0.19367 -0.11929 -0.19454 -0.12052 C -0.19627 -0.1233 -0.20365 -0.12623 -0.20513 -0.12731 C -0.20634 -0.12809 -0.20712 -0.12978 -0.20834 -0.13071 C -0.21146 -0.13272 -0.22049 -0.1338 -0.22214 -0.13395 C -0.22891 -0.13472 -0.23568 -0.13503 -0.24237 -0.13549 C -0.24766 -0.13503 -0.25304 -0.13534 -0.25834 -0.13395 C -0.26042 -0.13333 -0.26849 -0.12454 -0.26901 -0.12392 C -0.28325 -0.10725 -0.27474 -0.11451 -0.28386 -0.10725 C -0.28638 -0.1034 -0.28837 -0.09861 -0.29132 -0.09552 C -0.29888 -0.08765 -0.29775 -0.08935 -0.30513 -0.07886 C -0.31007 -0.07176 -0.31224 -0.06574 -0.31901 -0.06049 C -0.3375 -0.04583 -0.31233 -0.06512 -0.32639 -0.0554 C -0.32865 -0.05386 -0.33056 -0.0517 -0.33282 -0.05046 C -0.33742 -0.04753 -0.34184 -0.04645 -0.34662 -0.04537 C -0.34948 -0.04475 -0.35235 -0.04429 -0.35513 -0.04383 C -0.35981 -0.04398 -0.38264 -0.03596 -0.39028 -0.05046 C -0.39098 -0.0517 -0.39098 -0.0537 -0.39132 -0.0554 C -0.39054 -0.06883 -0.39228 -0.07099 -0.38811 -0.07886 C -0.38716 -0.08056 -0.3862 -0.08256 -0.38499 -0.08395 C -0.3823 -0.08642 -0.37648 -0.09059 -0.37648 -0.09043 C -0.37179 -0.08935 -0.36702 -0.08951 -0.36259 -0.08719 C -0.36138 -0.08642 -0.36129 -0.0838 -0.36051 -0.0821 C -0.35921 -0.07978 -0.35764 -0.07778 -0.35625 -0.07546 C -0.35591 -0.07377 -0.35565 -0.07207 -0.35513 -0.07052 C -0.35122 -0.05602 -0.35443 -0.07052 -0.352 -0.0588 C -0.352 -0.05849 -0.35061 -0.03086 -0.35513 -0.02377 C -0.35764 -0.01975 -0.36068 -0.01667 -0.36372 -0.01358 C -0.36676 -0.01049 -0.36988 -0.00772 -0.37327 -0.0054 C -0.37561 -0.0037 -0.37822 -0.00278 -0.38073 -0.00185 C -0.39697 0.00339 -0.40105 0.00185 -0.4211 0.00309 C -0.42292 0.0037 -0.42466 0.00401 -0.42648 0.00478 C -0.42752 0.00525 -0.42856 0.00602 -0.4296 0.00633 C -0.43195 0.00725 -0.43672 0.00756 -0.43924 0.00988 C -0.44289 0.01281 -0.44645 0.01605 -0.44983 0.01975 C -0.45573 0.02623 -0.46424 0.03333 -0.46901 0.04321 C -0.46997 0.04506 -0.4704 0.04769 -0.4711 0.04985 C -0.47466 0.06019 -0.475 0.05849 -0.47648 0.06651 C -0.47934 0.08241 -0.47752 0.08256 -0.47752 0.10849 " pathEditMode="relative" rAng="0" ptsTypes="AAAAAAAAAAAAAAAAAAAAAAAAAAAAAAAAAAAAAAAAAAAAAAAAAAAAAAAAAAAAA">
                                      <p:cBhvr>
                                        <p:cTn id="17" dur="3000" fill="hold"/>
                                        <p:tgtEl>
                                          <p:spTgt spid="37"/>
                                        </p:tgtEl>
                                        <p:attrNameLst>
                                          <p:attrName>ppt_x</p:attrName>
                                          <p:attrName>ppt_y</p:attrName>
                                        </p:attrNameLst>
                                      </p:cBhvr>
                                      <p:rCtr x="-20200" y="3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5264">
            <a:off x="13116654" y="3514537"/>
            <a:ext cx="11574523" cy="3978742"/>
          </a:xfrm>
          <a:prstGeom prst="rect">
            <a:avLst/>
          </a:prstGeom>
        </p:spPr>
      </p:pic>
      <p:pic>
        <p:nvPicPr>
          <p:cNvPr id="6" name="Picture 5">
            <a:extLst>
              <a:ext uri="{FF2B5EF4-FFF2-40B4-BE49-F238E27FC236}">
                <a16:creationId xmlns:a16="http://schemas.microsoft.com/office/drawing/2014/main" xmlns="" id="{DEF54925-E97E-4A98-A0AC-4B76F7B42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0500"/>
            <a:ext cx="1575636" cy="2298800"/>
          </a:xfrm>
          <a:prstGeom prst="rect">
            <a:avLst/>
          </a:prstGeom>
        </p:spPr>
      </p:pic>
      <p:pic>
        <p:nvPicPr>
          <p:cNvPr id="21" name="Picture 20">
            <a:extLst>
              <a:ext uri="{FF2B5EF4-FFF2-40B4-BE49-F238E27FC236}">
                <a16:creationId xmlns:a16="http://schemas.microsoft.com/office/drawing/2014/main" xmlns="" id="{FECD16E6-CF8C-4AA3-928A-25F758BE54D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29" y="7045744"/>
            <a:ext cx="18865827" cy="3250481"/>
          </a:xfrm>
          <a:prstGeom prst="rect">
            <a:avLst/>
          </a:prstGeom>
        </p:spPr>
      </p:pic>
      <p:pic>
        <p:nvPicPr>
          <p:cNvPr id="12" name="Picture 11">
            <a:extLst>
              <a:ext uri="{FF2B5EF4-FFF2-40B4-BE49-F238E27FC236}">
                <a16:creationId xmlns:a16="http://schemas.microsoft.com/office/drawing/2014/main" xmlns="" id="{FB428AE7-1587-4CCC-AAE3-AE9646EE50D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748" b="96975" l="9900" r="99283">
                        <a14:foregroundMark x1="22669" y1="57815" x2="25825" y2="64538"/>
                        <a14:foregroundMark x1="85366" y1="11429" x2="84505" y2="29076"/>
                        <a14:foregroundMark x1="91392" y1="22017" x2="96126" y2="23866"/>
                        <a14:foregroundMark x1="82640" y1="50084" x2="57532" y2="73109"/>
                        <a14:foregroundMark x1="71449" y1="74790" x2="71449" y2="86555"/>
                        <a14:foregroundMark x1="53659" y1="93782" x2="51363" y2="95630"/>
                        <a14:foregroundMark x1="74175" y1="92941" x2="76040" y2="96975"/>
                        <a14:foregroundMark x1="85796" y1="10756" x2="86083" y2="27059"/>
                        <a14:foregroundMark x1="86944" y1="12101" x2="86370" y2="27059"/>
                        <a14:foregroundMark x1="85653" y1="9748" x2="86370" y2="12437"/>
                        <a14:foregroundMark x1="98565" y1="25546" x2="99283" y2="25546"/>
                      </a14:backgroundRemoval>
                    </a14:imgEffect>
                  </a14:imgLayer>
                </a14:imgProps>
              </a:ext>
              <a:ext uri="{28A0092B-C50C-407E-A947-70E740481C1C}">
                <a14:useLocalDpi xmlns:a14="http://schemas.microsoft.com/office/drawing/2010/main" val="0"/>
              </a:ext>
            </a:extLst>
          </a:blip>
          <a:srcRect l="8219" t="8277"/>
          <a:stretch/>
        </p:blipFill>
        <p:spPr>
          <a:xfrm rot="21226924">
            <a:off x="10563419" y="3825249"/>
            <a:ext cx="6247299" cy="5329649"/>
          </a:xfrm>
          <a:prstGeom prst="rect">
            <a:avLst/>
          </a:prstGeom>
        </p:spPr>
      </p:pic>
      <p:pic>
        <p:nvPicPr>
          <p:cNvPr id="16" name="Picture 15">
            <a:extLst>
              <a:ext uri="{FF2B5EF4-FFF2-40B4-BE49-F238E27FC236}">
                <a16:creationId xmlns:a16="http://schemas.microsoft.com/office/drawing/2014/main" xmlns="" id="{0DEA6CB6-5098-4214-8A10-9CE45044F9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25" b="91325" l="8957" r="97682">
                        <a14:foregroundMark x1="8957" y1="14353" x2="10537" y2="16719"/>
                        <a14:foregroundMark x1="79031" y1="8044" x2="87777" y2="7729"/>
                        <a14:foregroundMark x1="93994" y1="9621" x2="95258" y2="6940"/>
                        <a14:foregroundMark x1="95469" y1="38644" x2="97787" y2="40536"/>
                        <a14:foregroundMark x1="63330" y1="65931" x2="75659" y2="91325"/>
                        <a14:foregroundMark x1="10327" y1="15931" x2="28556" y2="35489"/>
                        <a14:foregroundMark x1="28556" y1="35489" x2="29610" y2="36278"/>
                        <a14:foregroundMark x1="24658" y1="14984" x2="41201" y2="40536"/>
                      </a14:backgroundRemoval>
                    </a14:imgEffect>
                  </a14:imgLayer>
                </a14:imgProps>
              </a:ext>
              <a:ext uri="{28A0092B-C50C-407E-A947-70E740481C1C}">
                <a14:useLocalDpi xmlns:a14="http://schemas.microsoft.com/office/drawing/2010/main" val="0"/>
              </a:ext>
            </a:extLst>
          </a:blip>
          <a:stretch>
            <a:fillRect/>
          </a:stretch>
        </p:blipFill>
        <p:spPr>
          <a:xfrm>
            <a:off x="-456286" y="3710407"/>
            <a:ext cx="6951458" cy="4644071"/>
          </a:xfrm>
          <a:prstGeom prst="rect">
            <a:avLst/>
          </a:prstGeom>
        </p:spPr>
      </p:pic>
      <p:grpSp>
        <p:nvGrpSpPr>
          <p:cNvPr id="20" name="Group 19">
            <a:extLst>
              <a:ext uri="{FF2B5EF4-FFF2-40B4-BE49-F238E27FC236}">
                <a16:creationId xmlns:a16="http://schemas.microsoft.com/office/drawing/2014/main" xmlns="" id="{47BF1277-B0F6-444B-A61B-1FBC80C6DBEF}"/>
              </a:ext>
            </a:extLst>
          </p:cNvPr>
          <p:cNvGrpSpPr/>
          <p:nvPr/>
        </p:nvGrpSpPr>
        <p:grpSpPr>
          <a:xfrm>
            <a:off x="6615055" y="5926175"/>
            <a:ext cx="3571586" cy="2946774"/>
            <a:chOff x="7239000" y="1028700"/>
            <a:chExt cx="7945527" cy="7440701"/>
          </a:xfrm>
        </p:grpSpPr>
        <p:pic>
          <p:nvPicPr>
            <p:cNvPr id="14" name="Picture 13">
              <a:extLst>
                <a:ext uri="{FF2B5EF4-FFF2-40B4-BE49-F238E27FC236}">
                  <a16:creationId xmlns:a16="http://schemas.microsoft.com/office/drawing/2014/main" xmlns="" id="{2EEFA91A-5426-416B-9E30-47F60494D64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015" b="94838" l="6768" r="95442">
                          <a14:foregroundMark x1="7735" y1="20796" x2="10635" y2="22419"/>
                          <a14:foregroundMark x1="6768" y1="20354" x2="10912" y2="21534"/>
                          <a14:foregroundMark x1="35221" y1="5457" x2="42541" y2="17109"/>
                          <a14:foregroundMark x1="34392" y1="5162" x2="30265" y2="9045"/>
                          <a14:foregroundMark x1="88536" y1="46608" x2="95442" y2="44690"/>
                          <a14:foregroundMark x1="73481" y1="90118" x2="74171" y2="92625"/>
                          <a14:foregroundMark x1="29696" y1="96460" x2="53039" y2="94838"/>
                          <a14:foregroundMark x1="53039" y1="94838" x2="53177" y2="94838"/>
                          <a14:backgroundMark x1="20028" y1="18732" x2="21685" y2="17109"/>
                          <a14:backgroundMark x1="23481" y1="15487" x2="25414" y2="13717"/>
                          <a14:backgroundMark x1="21685" y1="16814" x2="30525" y2="8407"/>
                        </a14:backgroundRemoval>
                      </a14:imgEffect>
                    </a14:imgLayer>
                  </a14:imgProps>
                </a:ext>
                <a:ext uri="{28A0092B-C50C-407E-A947-70E740481C1C}">
                  <a14:useLocalDpi xmlns:a14="http://schemas.microsoft.com/office/drawing/2010/main" val="0"/>
                </a:ext>
              </a:extLst>
            </a:blip>
            <a:stretch>
              <a:fillRect/>
            </a:stretch>
          </p:blipFill>
          <p:spPr>
            <a:xfrm>
              <a:off x="7239000" y="1028700"/>
              <a:ext cx="7945527" cy="7440701"/>
            </a:xfrm>
            <a:prstGeom prst="rect">
              <a:avLst/>
            </a:prstGeom>
          </p:spPr>
        </p:pic>
        <p:sp>
          <p:nvSpPr>
            <p:cNvPr id="17" name="Right Triangle 16">
              <a:extLst>
                <a:ext uri="{FF2B5EF4-FFF2-40B4-BE49-F238E27FC236}">
                  <a16:creationId xmlns:a16="http://schemas.microsoft.com/office/drawing/2014/main" xmlns="" id="{1E210744-7887-40F8-B3BB-36A2D6728AB6}"/>
                </a:ext>
              </a:extLst>
            </p:cNvPr>
            <p:cNvSpPr/>
            <p:nvPr/>
          </p:nvSpPr>
          <p:spPr>
            <a:xfrm>
              <a:off x="8610600" y="3314700"/>
              <a:ext cx="3581400" cy="36576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82E028B3-AD47-4720-85A6-45B29BEED8A4}"/>
                </a:ext>
              </a:extLst>
            </p:cNvPr>
            <p:cNvSpPr/>
            <p:nvPr/>
          </p:nvSpPr>
          <p:spPr>
            <a:xfrm>
              <a:off x="9448800" y="6972300"/>
              <a:ext cx="2634564" cy="12954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xmlns="" id="{2A157431-54C7-4D16-AE5D-32496B9EAD94}"/>
                </a:ext>
              </a:extLst>
            </p:cNvPr>
            <p:cNvSpPr/>
            <p:nvPr/>
          </p:nvSpPr>
          <p:spPr>
            <a:xfrm rot="10800000">
              <a:off x="7772399" y="2502516"/>
              <a:ext cx="3581400" cy="3555383"/>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xmlns="" id="{2D1B8593-CCDC-4C6E-B822-D233289CF89E}"/>
              </a:ext>
            </a:extLst>
          </p:cNvPr>
          <p:cNvSpPr/>
          <p:nvPr/>
        </p:nvSpPr>
        <p:spPr>
          <a:xfrm>
            <a:off x="16248537" y="269932"/>
            <a:ext cx="2286000" cy="228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CFE9E28-DF60-4741-AC66-5A62BFF3B13D}"/>
              </a:ext>
            </a:extLst>
          </p:cNvPr>
          <p:cNvSpPr txBox="1"/>
          <p:nvPr/>
        </p:nvSpPr>
        <p:spPr>
          <a:xfrm>
            <a:off x="4800600" y="876300"/>
            <a:ext cx="9906000" cy="1446550"/>
          </a:xfrm>
          <a:prstGeom prst="rect">
            <a:avLst/>
          </a:prstGeom>
          <a:noFill/>
        </p:spPr>
        <p:txBody>
          <a:bodyPr wrap="square" rtlCol="0">
            <a:spAutoFit/>
          </a:bodyPr>
          <a:lstStyle/>
          <a:p>
            <a:pPr algn="ctr"/>
            <a:r>
              <a:rPr lang="en-US" sz="8800">
                <a:solidFill>
                  <a:srgbClr val="FF0066"/>
                </a:solidFill>
                <a:latin typeface="UTM Avo" panose="02040603050506020204" pitchFamily="18" charset="0"/>
              </a:rPr>
              <a:t>Gia đình gà</a:t>
            </a:r>
          </a:p>
        </p:txBody>
      </p:sp>
    </p:spTree>
    <p:extLst>
      <p:ext uri="{BB962C8B-B14F-4D97-AF65-F5344CB8AC3E}">
        <p14:creationId xmlns:p14="http://schemas.microsoft.com/office/powerpoint/2010/main" val="3133252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5264">
            <a:off x="13116654" y="3514537"/>
            <a:ext cx="11574523" cy="3978742"/>
          </a:xfrm>
          <a:prstGeom prst="rect">
            <a:avLst/>
          </a:prstGeom>
        </p:spPr>
      </p:pic>
      <p:pic>
        <p:nvPicPr>
          <p:cNvPr id="6" name="Picture 5">
            <a:extLst>
              <a:ext uri="{FF2B5EF4-FFF2-40B4-BE49-F238E27FC236}">
                <a16:creationId xmlns:a16="http://schemas.microsoft.com/office/drawing/2014/main" xmlns="" id="{DEF54925-E97E-4A98-A0AC-4B76F7B42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0500"/>
            <a:ext cx="1575636" cy="2298800"/>
          </a:xfrm>
          <a:prstGeom prst="rect">
            <a:avLst/>
          </a:prstGeom>
        </p:spPr>
      </p:pic>
      <p:pic>
        <p:nvPicPr>
          <p:cNvPr id="12" name="Picture 11">
            <a:extLst>
              <a:ext uri="{FF2B5EF4-FFF2-40B4-BE49-F238E27FC236}">
                <a16:creationId xmlns:a16="http://schemas.microsoft.com/office/drawing/2014/main" xmlns="" id="{FB428AE7-1587-4CCC-AAE3-AE9646EE50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48" b="96975" l="9900" r="99283">
                        <a14:foregroundMark x1="22669" y1="57815" x2="25825" y2="64538"/>
                        <a14:foregroundMark x1="85366" y1="11429" x2="84505" y2="29076"/>
                        <a14:foregroundMark x1="91392" y1="22017" x2="96126" y2="23866"/>
                        <a14:foregroundMark x1="82640" y1="50084" x2="57532" y2="73109"/>
                        <a14:foregroundMark x1="71449" y1="74790" x2="71449" y2="86555"/>
                        <a14:foregroundMark x1="53659" y1="93782" x2="51363" y2="95630"/>
                        <a14:foregroundMark x1="74175" y1="92941" x2="76040" y2="96975"/>
                        <a14:foregroundMark x1="85796" y1="10756" x2="86083" y2="27059"/>
                        <a14:foregroundMark x1="86944" y1="12101" x2="86370" y2="27059"/>
                        <a14:foregroundMark x1="85653" y1="9748" x2="86370" y2="12437"/>
                        <a14:foregroundMark x1="98565" y1="25546" x2="99283" y2="25546"/>
                      </a14:backgroundRemoval>
                    </a14:imgEffect>
                  </a14:imgLayer>
                </a14:imgProps>
              </a:ext>
              <a:ext uri="{28A0092B-C50C-407E-A947-70E740481C1C}">
                <a14:useLocalDpi xmlns:a14="http://schemas.microsoft.com/office/drawing/2010/main" val="0"/>
              </a:ext>
            </a:extLst>
          </a:blip>
          <a:srcRect l="8219" t="8277"/>
          <a:stretch/>
        </p:blipFill>
        <p:spPr>
          <a:xfrm rot="21226924">
            <a:off x="2872867" y="6703793"/>
            <a:ext cx="4059383" cy="3463110"/>
          </a:xfrm>
          <a:prstGeom prst="rect">
            <a:avLst/>
          </a:prstGeom>
        </p:spPr>
      </p:pic>
      <p:pic>
        <p:nvPicPr>
          <p:cNvPr id="16" name="Picture 15">
            <a:extLst>
              <a:ext uri="{FF2B5EF4-FFF2-40B4-BE49-F238E27FC236}">
                <a16:creationId xmlns:a16="http://schemas.microsoft.com/office/drawing/2014/main" xmlns="" id="{0DEA6CB6-5098-4214-8A10-9CE45044F9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25" b="91325" l="8957" r="97682">
                        <a14:foregroundMark x1="8957" y1="14353" x2="10537" y2="16719"/>
                        <a14:foregroundMark x1="79031" y1="8044" x2="87777" y2="7729"/>
                        <a14:foregroundMark x1="93994" y1="9621" x2="95258" y2="6940"/>
                        <a14:foregroundMark x1="95469" y1="38644" x2="97787" y2="40536"/>
                        <a14:foregroundMark x1="63330" y1="65931" x2="75659" y2="91325"/>
                        <a14:foregroundMark x1="10327" y1="15931" x2="28556" y2="35489"/>
                        <a14:foregroundMark x1="28556" y1="35489" x2="29610" y2="36278"/>
                        <a14:foregroundMark x1="24658" y1="14984" x2="41201" y2="40536"/>
                      </a14:backgroundRemoval>
                    </a14:imgEffect>
                  </a14:imgLayer>
                </a14:imgProps>
              </a:ext>
              <a:ext uri="{28A0092B-C50C-407E-A947-70E740481C1C}">
                <a14:useLocalDpi xmlns:a14="http://schemas.microsoft.com/office/drawing/2010/main" val="0"/>
              </a:ext>
            </a:extLst>
          </a:blip>
          <a:stretch>
            <a:fillRect/>
          </a:stretch>
        </p:blipFill>
        <p:spPr>
          <a:xfrm>
            <a:off x="2139128" y="407181"/>
            <a:ext cx="4723486" cy="3155626"/>
          </a:xfrm>
          <a:prstGeom prst="rect">
            <a:avLst/>
          </a:prstGeom>
        </p:spPr>
      </p:pic>
      <p:grpSp>
        <p:nvGrpSpPr>
          <p:cNvPr id="20" name="Group 19">
            <a:extLst>
              <a:ext uri="{FF2B5EF4-FFF2-40B4-BE49-F238E27FC236}">
                <a16:creationId xmlns:a16="http://schemas.microsoft.com/office/drawing/2014/main" xmlns="" id="{47BF1277-B0F6-444B-A61B-1FBC80C6DBEF}"/>
              </a:ext>
            </a:extLst>
          </p:cNvPr>
          <p:cNvGrpSpPr/>
          <p:nvPr/>
        </p:nvGrpSpPr>
        <p:grpSpPr>
          <a:xfrm>
            <a:off x="3724434" y="3911506"/>
            <a:ext cx="2960130" cy="2463987"/>
            <a:chOff x="7239000" y="1028700"/>
            <a:chExt cx="7945527" cy="7440701"/>
          </a:xfrm>
        </p:grpSpPr>
        <p:pic>
          <p:nvPicPr>
            <p:cNvPr id="14" name="Picture 13">
              <a:extLst>
                <a:ext uri="{FF2B5EF4-FFF2-40B4-BE49-F238E27FC236}">
                  <a16:creationId xmlns:a16="http://schemas.microsoft.com/office/drawing/2014/main" xmlns="" id="{2EEFA91A-5426-416B-9E30-47F60494D64C}"/>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5015" b="94838" l="6768" r="95442">
                          <a14:foregroundMark x1="7735" y1="20796" x2="10635" y2="22419"/>
                          <a14:foregroundMark x1="6768" y1="20354" x2="10912" y2="21534"/>
                          <a14:foregroundMark x1="35221" y1="5457" x2="42541" y2="17109"/>
                          <a14:foregroundMark x1="34392" y1="5162" x2="30265" y2="9045"/>
                          <a14:foregroundMark x1="88536" y1="46608" x2="95442" y2="44690"/>
                          <a14:foregroundMark x1="73481" y1="90118" x2="74171" y2="92625"/>
                          <a14:foregroundMark x1="29696" y1="96460" x2="53039" y2="94838"/>
                          <a14:foregroundMark x1="53039" y1="94838" x2="53177" y2="94838"/>
                          <a14:backgroundMark x1="20028" y1="18732" x2="21685" y2="17109"/>
                          <a14:backgroundMark x1="23481" y1="15487" x2="25414" y2="13717"/>
                          <a14:backgroundMark x1="21685" y1="16814" x2="30525" y2="8407"/>
                        </a14:backgroundRemoval>
                      </a14:imgEffect>
                    </a14:imgLayer>
                  </a14:imgProps>
                </a:ext>
                <a:ext uri="{28A0092B-C50C-407E-A947-70E740481C1C}">
                  <a14:useLocalDpi xmlns:a14="http://schemas.microsoft.com/office/drawing/2010/main" val="0"/>
                </a:ext>
              </a:extLst>
            </a:blip>
            <a:stretch>
              <a:fillRect/>
            </a:stretch>
          </p:blipFill>
          <p:spPr>
            <a:xfrm>
              <a:off x="7239000" y="1028700"/>
              <a:ext cx="7945527" cy="7440701"/>
            </a:xfrm>
            <a:prstGeom prst="rect">
              <a:avLst/>
            </a:prstGeom>
          </p:spPr>
        </p:pic>
        <p:sp>
          <p:nvSpPr>
            <p:cNvPr id="17" name="Right Triangle 16">
              <a:extLst>
                <a:ext uri="{FF2B5EF4-FFF2-40B4-BE49-F238E27FC236}">
                  <a16:creationId xmlns:a16="http://schemas.microsoft.com/office/drawing/2014/main" xmlns="" id="{1E210744-7887-40F8-B3BB-36A2D6728AB6}"/>
                </a:ext>
              </a:extLst>
            </p:cNvPr>
            <p:cNvSpPr/>
            <p:nvPr/>
          </p:nvSpPr>
          <p:spPr>
            <a:xfrm>
              <a:off x="8610600" y="3314700"/>
              <a:ext cx="3581400" cy="36576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82E028B3-AD47-4720-85A6-45B29BEED8A4}"/>
                </a:ext>
              </a:extLst>
            </p:cNvPr>
            <p:cNvSpPr/>
            <p:nvPr/>
          </p:nvSpPr>
          <p:spPr>
            <a:xfrm>
              <a:off x="9448800" y="6972300"/>
              <a:ext cx="2634564" cy="12954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xmlns="" id="{2A157431-54C7-4D16-AE5D-32496B9EAD94}"/>
                </a:ext>
              </a:extLst>
            </p:cNvPr>
            <p:cNvSpPr/>
            <p:nvPr/>
          </p:nvSpPr>
          <p:spPr>
            <a:xfrm rot="10800000">
              <a:off x="7772399" y="2502516"/>
              <a:ext cx="3581400" cy="3555383"/>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xmlns="" id="{06AD8727-80CC-4BE4-91AB-44D84928A2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12726006" y="6054174"/>
            <a:ext cx="4755032" cy="4762347"/>
          </a:xfrm>
          <a:prstGeom prst="rect">
            <a:avLst/>
          </a:prstGeom>
        </p:spPr>
      </p:pic>
      <p:pic>
        <p:nvPicPr>
          <p:cNvPr id="5" name="Picture 4">
            <a:extLst>
              <a:ext uri="{FF2B5EF4-FFF2-40B4-BE49-F238E27FC236}">
                <a16:creationId xmlns:a16="http://schemas.microsoft.com/office/drawing/2014/main" xmlns="" id="{AD5A6A05-258E-486A-82AC-CB24168407F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3632" b="97579" l="10000" r="90000">
                        <a14:foregroundMark x1="26154" y1="8717" x2="26615" y2="10654"/>
                        <a14:foregroundMark x1="28769" y1="7264" x2="28769" y2="8959"/>
                        <a14:foregroundMark x1="68154" y1="6053" x2="72308" y2="3874"/>
                        <a14:foregroundMark x1="33231" y1="95157" x2="37077" y2="93462"/>
                        <a14:foregroundMark x1="30154" y1="91283" x2="34923" y2="93462"/>
                        <a14:foregroundMark x1="30923" y1="97579" x2="33846" y2="94189"/>
                        <a14:foregroundMark x1="61692" y1="11622" x2="54923" y2="18644"/>
                        <a14:foregroundMark x1="60154" y1="11138" x2="54308" y2="25908"/>
                        <a14:foregroundMark x1="54308" y1="25908" x2="54000" y2="27603"/>
                        <a14:foregroundMark x1="60308" y1="9443" x2="54462" y2="23971"/>
                        <a14:foregroundMark x1="59077" y1="10896" x2="52923" y2="22760"/>
                        <a14:foregroundMark x1="52923" y1="22760" x2="52769" y2="24697"/>
                        <a14:foregroundMark x1="52615" y1="23971" x2="46154" y2="38015"/>
                      </a14:backgroundRemoval>
                    </a14:imgEffect>
                  </a14:imgLayer>
                </a14:imgProps>
              </a:ext>
              <a:ext uri="{28A0092B-C50C-407E-A947-70E740481C1C}">
                <a14:useLocalDpi xmlns:a14="http://schemas.microsoft.com/office/drawing/2010/main" val="0"/>
              </a:ext>
            </a:extLst>
          </a:blip>
          <a:stretch>
            <a:fillRect/>
          </a:stretch>
        </p:blipFill>
        <p:spPr>
          <a:xfrm>
            <a:off x="12904056" y="3091279"/>
            <a:ext cx="6332862" cy="4023803"/>
          </a:xfrm>
          <a:prstGeom prst="rect">
            <a:avLst/>
          </a:prstGeom>
        </p:spPr>
      </p:pic>
      <p:pic>
        <p:nvPicPr>
          <p:cNvPr id="9" name="Picture 8">
            <a:extLst>
              <a:ext uri="{FF2B5EF4-FFF2-40B4-BE49-F238E27FC236}">
                <a16:creationId xmlns:a16="http://schemas.microsoft.com/office/drawing/2014/main" xmlns="" id="{41A86CEE-752A-4CBA-9DA7-852863DBCB8B}"/>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5160" b="96560" l="10000" r="90000">
                        <a14:foregroundMark x1="15410" y1="17690" x2="21803" y2="8108"/>
                        <a14:foregroundMark x1="21803" y1="8108" x2="21803" y2="8108"/>
                        <a14:foregroundMark x1="32623" y1="5160" x2="39836" y2="14988"/>
                        <a14:foregroundMark x1="59344" y1="21376" x2="69188" y2="30228"/>
                        <a14:foregroundMark x1="10164" y1="21867" x2="18033" y2="21867"/>
                        <a14:foregroundMark x1="48689" y1="72727" x2="44590" y2="86241"/>
                        <a14:foregroundMark x1="50814" y1="92383" x2="57049" y2="92383"/>
                        <a14:foregroundMark x1="45738" y1="92383" x2="49528" y2="92383"/>
                        <a14:foregroundMark x1="36721" y1="94103" x2="44262" y2="91155"/>
                        <a14:foregroundMark x1="53620" y1="96327" x2="55082" y2="96560"/>
                        <a14:foregroundMark x1="49606" y1="95687" x2="51449" y2="95981"/>
                        <a14:foregroundMark x1="71148" y1="37592" x2="71517" y2="37838"/>
                        <a14:backgroundMark x1="72459" y1="31695" x2="72962" y2="34458"/>
                        <a14:backgroundMark x1="69344" y1="29975" x2="73607" y2="33415"/>
                        <a14:backgroundMark x1="36066" y1="76904" x2="26885" y2="89189"/>
                        <a14:backgroundMark x1="34754" y1="97789" x2="35082" y2="98526"/>
                        <a14:backgroundMark x1="44590" y1="99017" x2="49016" y2="97297"/>
                        <a14:backgroundMark x1="53115" y1="77396" x2="53279" y2="81818"/>
                        <a14:backgroundMark x1="50656" y1="97297" x2="52295" y2="98526"/>
                        <a14:backgroundMark x1="74098" y1="37838" x2="74098" y2="43243"/>
                      </a14:backgroundRemoval>
                    </a14:imgEffect>
                  </a14:imgLayer>
                </a14:imgProps>
              </a:ext>
              <a:ext uri="{28A0092B-C50C-407E-A947-70E740481C1C}">
                <a14:useLocalDpi xmlns:a14="http://schemas.microsoft.com/office/drawing/2010/main" val="0"/>
              </a:ext>
            </a:extLst>
          </a:blip>
          <a:stretch>
            <a:fillRect/>
          </a:stretch>
        </p:blipFill>
        <p:spPr>
          <a:xfrm>
            <a:off x="13062998" y="535186"/>
            <a:ext cx="3753895" cy="2504648"/>
          </a:xfrm>
          <a:prstGeom prst="rect">
            <a:avLst/>
          </a:prstGeom>
        </p:spPr>
      </p:pic>
      <p:sp>
        <p:nvSpPr>
          <p:cNvPr id="2" name="TextBox 1">
            <a:extLst>
              <a:ext uri="{FF2B5EF4-FFF2-40B4-BE49-F238E27FC236}">
                <a16:creationId xmlns:a16="http://schemas.microsoft.com/office/drawing/2014/main" xmlns="" id="{F06E27A9-D495-4B0B-BB73-36E0109EE47F}"/>
              </a:ext>
            </a:extLst>
          </p:cNvPr>
          <p:cNvSpPr txBox="1"/>
          <p:nvPr/>
        </p:nvSpPr>
        <p:spPr>
          <a:xfrm>
            <a:off x="1713826" y="1827580"/>
            <a:ext cx="1366072" cy="1323439"/>
          </a:xfrm>
          <a:prstGeom prst="rect">
            <a:avLst/>
          </a:prstGeom>
          <a:noFill/>
        </p:spPr>
        <p:txBody>
          <a:bodyPr wrap="square" rtlCol="0">
            <a:spAutoFit/>
          </a:bodyPr>
          <a:lstStyle/>
          <a:p>
            <a:pPr algn="ctr"/>
            <a:r>
              <a:rPr lang="en-US" sz="8000">
                <a:solidFill>
                  <a:srgbClr val="FF0066"/>
                </a:solidFill>
                <a:latin typeface="UTM Avo" panose="02040603050506020204" pitchFamily="18" charset="0"/>
              </a:rPr>
              <a:t>1</a:t>
            </a:r>
          </a:p>
        </p:txBody>
      </p:sp>
      <p:sp>
        <p:nvSpPr>
          <p:cNvPr id="15" name="TextBox 14">
            <a:extLst>
              <a:ext uri="{FF2B5EF4-FFF2-40B4-BE49-F238E27FC236}">
                <a16:creationId xmlns:a16="http://schemas.microsoft.com/office/drawing/2014/main" xmlns="" id="{4869BC01-875D-444B-8F44-C07251098B9A}"/>
              </a:ext>
            </a:extLst>
          </p:cNvPr>
          <p:cNvSpPr txBox="1"/>
          <p:nvPr/>
        </p:nvSpPr>
        <p:spPr>
          <a:xfrm>
            <a:off x="1713826" y="4571418"/>
            <a:ext cx="1366072" cy="1323439"/>
          </a:xfrm>
          <a:prstGeom prst="rect">
            <a:avLst/>
          </a:prstGeom>
          <a:noFill/>
        </p:spPr>
        <p:txBody>
          <a:bodyPr wrap="square" rtlCol="0">
            <a:spAutoFit/>
          </a:bodyPr>
          <a:lstStyle/>
          <a:p>
            <a:pPr algn="ctr"/>
            <a:r>
              <a:rPr lang="en-US" sz="8000">
                <a:solidFill>
                  <a:srgbClr val="FF0066"/>
                </a:solidFill>
                <a:latin typeface="UTM Avo" panose="02040603050506020204" pitchFamily="18" charset="0"/>
              </a:rPr>
              <a:t>2</a:t>
            </a:r>
          </a:p>
        </p:txBody>
      </p:sp>
      <p:sp>
        <p:nvSpPr>
          <p:cNvPr id="21" name="TextBox 20">
            <a:extLst>
              <a:ext uri="{FF2B5EF4-FFF2-40B4-BE49-F238E27FC236}">
                <a16:creationId xmlns:a16="http://schemas.microsoft.com/office/drawing/2014/main" xmlns="" id="{8B9B7CC2-742E-48AD-A94B-ADAFCC5F6715}"/>
              </a:ext>
            </a:extLst>
          </p:cNvPr>
          <p:cNvSpPr txBox="1"/>
          <p:nvPr/>
        </p:nvSpPr>
        <p:spPr>
          <a:xfrm>
            <a:off x="1713826" y="7315256"/>
            <a:ext cx="1366072" cy="1323439"/>
          </a:xfrm>
          <a:prstGeom prst="rect">
            <a:avLst/>
          </a:prstGeom>
          <a:noFill/>
        </p:spPr>
        <p:txBody>
          <a:bodyPr wrap="square" rtlCol="0">
            <a:spAutoFit/>
          </a:bodyPr>
          <a:lstStyle/>
          <a:p>
            <a:pPr algn="ctr"/>
            <a:r>
              <a:rPr lang="en-US" sz="8000">
                <a:solidFill>
                  <a:srgbClr val="FF0066"/>
                </a:solidFill>
                <a:latin typeface="UTM Avo" panose="02040603050506020204" pitchFamily="18" charset="0"/>
              </a:rPr>
              <a:t>3</a:t>
            </a:r>
          </a:p>
        </p:txBody>
      </p:sp>
    </p:spTree>
    <p:extLst>
      <p:ext uri="{BB962C8B-B14F-4D97-AF65-F5344CB8AC3E}">
        <p14:creationId xmlns:p14="http://schemas.microsoft.com/office/powerpoint/2010/main" val="161288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5"/>
                                        </p:tgtEl>
                                        <p:attrNameLst>
                                          <p:attrName>r</p:attrName>
                                        </p:attrNameLst>
                                      </p:cBhvr>
                                    </p:animRot>
                                    <p:animRot by="-240000">
                                      <p:cBhvr>
                                        <p:cTn id="23" dur="200" fill="hold">
                                          <p:stCondLst>
                                            <p:cond delay="200"/>
                                          </p:stCondLst>
                                        </p:cTn>
                                        <p:tgtEl>
                                          <p:spTgt spid="5"/>
                                        </p:tgtEl>
                                        <p:attrNameLst>
                                          <p:attrName>r</p:attrName>
                                        </p:attrNameLst>
                                      </p:cBhvr>
                                    </p:animRot>
                                    <p:animRot by="240000">
                                      <p:cBhvr>
                                        <p:cTn id="24" dur="200" fill="hold">
                                          <p:stCondLst>
                                            <p:cond delay="400"/>
                                          </p:stCondLst>
                                        </p:cTn>
                                        <p:tgtEl>
                                          <p:spTgt spid="5"/>
                                        </p:tgtEl>
                                        <p:attrNameLst>
                                          <p:attrName>r</p:attrName>
                                        </p:attrNameLst>
                                      </p:cBhvr>
                                    </p:animRot>
                                    <p:animRot by="-240000">
                                      <p:cBhvr>
                                        <p:cTn id="25" dur="200" fill="hold">
                                          <p:stCondLst>
                                            <p:cond delay="600"/>
                                          </p:stCondLst>
                                        </p:cTn>
                                        <p:tgtEl>
                                          <p:spTgt spid="5"/>
                                        </p:tgtEl>
                                        <p:attrNameLst>
                                          <p:attrName>r</p:attrName>
                                        </p:attrNameLst>
                                      </p:cBhvr>
                                    </p:animRot>
                                    <p:animRot by="120000">
                                      <p:cBhvr>
                                        <p:cTn id="26" dur="200" fill="hold">
                                          <p:stCondLst>
                                            <p:cond delay="800"/>
                                          </p:stCondLst>
                                        </p:cTn>
                                        <p:tgtEl>
                                          <p:spTgt spid="5"/>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1000" fill="hold"/>
                                        <p:tgtEl>
                                          <p:spTgt spid="3"/>
                                        </p:tgtEl>
                                        <p:attrNameLst>
                                          <p:attrName>ppt_x</p:attrName>
                                        </p:attrNameLst>
                                      </p:cBhvr>
                                      <p:tavLst>
                                        <p:tav tm="0">
                                          <p:val>
                                            <p:strVal val="1+#ppt_w/2"/>
                                          </p:val>
                                        </p:tav>
                                        <p:tav tm="100000">
                                          <p:val>
                                            <p:strVal val="#ppt_x"/>
                                          </p:val>
                                        </p:tav>
                                      </p:tavLst>
                                    </p:anim>
                                    <p:anim calcmode="lin" valueType="num">
                                      <p:cBhvr additive="base">
                                        <p:cTn id="32" dur="1000" fill="hold"/>
                                        <p:tgtEl>
                                          <p:spTgt spid="3"/>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
                                        </p:tgtEl>
                                        <p:attrNameLst>
                                          <p:attrName>r</p:attrName>
                                        </p:attrNameLst>
                                      </p:cBhvr>
                                    </p:animRot>
                                    <p:animRot by="-240000">
                                      <p:cBhvr>
                                        <p:cTn id="35" dur="200" fill="hold">
                                          <p:stCondLst>
                                            <p:cond delay="200"/>
                                          </p:stCondLst>
                                        </p:cTn>
                                        <p:tgtEl>
                                          <p:spTgt spid="3"/>
                                        </p:tgtEl>
                                        <p:attrNameLst>
                                          <p:attrName>r</p:attrName>
                                        </p:attrNameLst>
                                      </p:cBhvr>
                                    </p:animRot>
                                    <p:animRot by="240000">
                                      <p:cBhvr>
                                        <p:cTn id="36" dur="200" fill="hold">
                                          <p:stCondLst>
                                            <p:cond delay="400"/>
                                          </p:stCondLst>
                                        </p:cTn>
                                        <p:tgtEl>
                                          <p:spTgt spid="3"/>
                                        </p:tgtEl>
                                        <p:attrNameLst>
                                          <p:attrName>r</p:attrName>
                                        </p:attrNameLst>
                                      </p:cBhvr>
                                    </p:animRot>
                                    <p:animRot by="-240000">
                                      <p:cBhvr>
                                        <p:cTn id="37" dur="200" fill="hold">
                                          <p:stCondLst>
                                            <p:cond delay="600"/>
                                          </p:stCondLst>
                                        </p:cTn>
                                        <p:tgtEl>
                                          <p:spTgt spid="3"/>
                                        </p:tgtEl>
                                        <p:attrNameLst>
                                          <p:attrName>r</p:attrName>
                                        </p:attrNameLst>
                                      </p:cBhvr>
                                    </p:animRot>
                                    <p:animRot by="120000">
                                      <p:cBhvr>
                                        <p:cTn id="38" dur="200" fill="hold">
                                          <p:stCondLst>
                                            <p:cond delay="800"/>
                                          </p:stCondLst>
                                        </p:cTn>
                                        <p:tgtEl>
                                          <p:spTgt spid="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91667E-6 4.5679E-6 L -0.32952 0.32623 " pathEditMode="relative" rAng="0" ptsTypes="AA">
                                      <p:cBhvr>
                                        <p:cTn id="42" dur="2000" fill="hold"/>
                                        <p:tgtEl>
                                          <p:spTgt spid="9"/>
                                        </p:tgtEl>
                                        <p:attrNameLst>
                                          <p:attrName>ppt_x</p:attrName>
                                          <p:attrName>ppt_y</p:attrName>
                                        </p:attrNameLst>
                                      </p:cBhvr>
                                      <p:rCtr x="-16476" y="1631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2.63889E-6 2.34568E-6 L -0.3579 0.30771 " pathEditMode="relative" rAng="0" ptsTypes="AA">
                                      <p:cBhvr>
                                        <p:cTn id="46" dur="2000" fill="hold"/>
                                        <p:tgtEl>
                                          <p:spTgt spid="5"/>
                                        </p:tgtEl>
                                        <p:attrNameLst>
                                          <p:attrName>ppt_x</p:attrName>
                                          <p:attrName>ppt_y</p:attrName>
                                        </p:attrNameLst>
                                      </p:cBhvr>
                                      <p:rCtr x="-17899" y="15386"/>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94444E-6 -1.7284E-6 L -0.3309 -0.62376 " pathEditMode="relative" rAng="0" ptsTypes="AA">
                                      <p:cBhvr>
                                        <p:cTn id="50" dur="2000" fill="hold"/>
                                        <p:tgtEl>
                                          <p:spTgt spid="3"/>
                                        </p:tgtEl>
                                        <p:attrNameLst>
                                          <p:attrName>ppt_x</p:attrName>
                                          <p:attrName>ppt_y</p:attrName>
                                        </p:attrNameLst>
                                      </p:cBhvr>
                                      <p:rCtr x="-16545" y="-311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5264">
            <a:off x="13116654" y="3514537"/>
            <a:ext cx="11574523" cy="3978742"/>
          </a:xfrm>
          <a:prstGeom prst="rect">
            <a:avLst/>
          </a:prstGeom>
        </p:spPr>
      </p:pic>
      <p:pic>
        <p:nvPicPr>
          <p:cNvPr id="6" name="Picture 5">
            <a:extLst>
              <a:ext uri="{FF2B5EF4-FFF2-40B4-BE49-F238E27FC236}">
                <a16:creationId xmlns:a16="http://schemas.microsoft.com/office/drawing/2014/main" xmlns="" id="{DEF54925-E97E-4A98-A0AC-4B76F7B42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0500"/>
            <a:ext cx="1575636" cy="2298800"/>
          </a:xfrm>
          <a:prstGeom prst="rect">
            <a:avLst/>
          </a:prstGeom>
        </p:spPr>
      </p:pic>
      <p:pic>
        <p:nvPicPr>
          <p:cNvPr id="12" name="Picture 11">
            <a:extLst>
              <a:ext uri="{FF2B5EF4-FFF2-40B4-BE49-F238E27FC236}">
                <a16:creationId xmlns:a16="http://schemas.microsoft.com/office/drawing/2014/main" xmlns="" id="{FB428AE7-1587-4CCC-AAE3-AE9646EE50D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48" b="96975" l="9900" r="99283">
                        <a14:foregroundMark x1="22669" y1="57815" x2="25825" y2="64538"/>
                        <a14:foregroundMark x1="85366" y1="11429" x2="84505" y2="29076"/>
                        <a14:foregroundMark x1="91392" y1="22017" x2="96126" y2="23866"/>
                        <a14:foregroundMark x1="82640" y1="50084" x2="57532" y2="73109"/>
                        <a14:foregroundMark x1="71449" y1="74790" x2="71449" y2="86555"/>
                        <a14:foregroundMark x1="53659" y1="93782" x2="51363" y2="95630"/>
                        <a14:foregroundMark x1="74175" y1="92941" x2="76040" y2="96975"/>
                        <a14:foregroundMark x1="85796" y1="10756" x2="86083" y2="27059"/>
                        <a14:foregroundMark x1="86944" y1="12101" x2="86370" y2="27059"/>
                        <a14:foregroundMark x1="85653" y1="9748" x2="86370" y2="12437"/>
                        <a14:foregroundMark x1="98565" y1="25546" x2="99283" y2="25546"/>
                      </a14:backgroundRemoval>
                    </a14:imgEffect>
                  </a14:imgLayer>
                </a14:imgProps>
              </a:ext>
              <a:ext uri="{28A0092B-C50C-407E-A947-70E740481C1C}">
                <a14:useLocalDpi xmlns:a14="http://schemas.microsoft.com/office/drawing/2010/main" val="0"/>
              </a:ext>
            </a:extLst>
          </a:blip>
          <a:srcRect l="8219" t="8277"/>
          <a:stretch/>
        </p:blipFill>
        <p:spPr>
          <a:xfrm>
            <a:off x="11026394" y="4123178"/>
            <a:ext cx="6858000" cy="5850646"/>
          </a:xfrm>
          <a:prstGeom prst="rect">
            <a:avLst/>
          </a:prstGeom>
        </p:spPr>
      </p:pic>
      <p:pic>
        <p:nvPicPr>
          <p:cNvPr id="16" name="Picture 15">
            <a:extLst>
              <a:ext uri="{FF2B5EF4-FFF2-40B4-BE49-F238E27FC236}">
                <a16:creationId xmlns:a16="http://schemas.microsoft.com/office/drawing/2014/main" xmlns="" id="{0DEA6CB6-5098-4214-8A10-9CE45044F9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25" b="91325" l="8957" r="97682">
                        <a14:foregroundMark x1="8957" y1="14353" x2="10537" y2="16719"/>
                        <a14:foregroundMark x1="79031" y1="8044" x2="87777" y2="7729"/>
                        <a14:foregroundMark x1="93994" y1="9621" x2="95258" y2="6940"/>
                        <a14:foregroundMark x1="95469" y1="38644" x2="97787" y2="40536"/>
                        <a14:foregroundMark x1="63330" y1="65931" x2="75659" y2="91325"/>
                        <a14:foregroundMark x1="10327" y1="15931" x2="28556" y2="35489"/>
                        <a14:foregroundMark x1="28556" y1="35489" x2="29610" y2="36278"/>
                        <a14:foregroundMark x1="24658" y1="14984" x2="41201" y2="40536"/>
                      </a14:backgroundRemoval>
                    </a14:imgEffect>
                  </a14:imgLayer>
                </a14:imgProps>
              </a:ext>
              <a:ext uri="{28A0092B-C50C-407E-A947-70E740481C1C}">
                <a14:useLocalDpi xmlns:a14="http://schemas.microsoft.com/office/drawing/2010/main" val="0"/>
              </a:ext>
            </a:extLst>
          </a:blip>
          <a:stretch>
            <a:fillRect/>
          </a:stretch>
        </p:blipFill>
        <p:spPr>
          <a:xfrm>
            <a:off x="-477767" y="4540326"/>
            <a:ext cx="7630994" cy="5098050"/>
          </a:xfrm>
          <a:prstGeom prst="rect">
            <a:avLst/>
          </a:prstGeom>
        </p:spPr>
      </p:pic>
      <p:grpSp>
        <p:nvGrpSpPr>
          <p:cNvPr id="20" name="Group 19">
            <a:extLst>
              <a:ext uri="{FF2B5EF4-FFF2-40B4-BE49-F238E27FC236}">
                <a16:creationId xmlns:a16="http://schemas.microsoft.com/office/drawing/2014/main" xmlns="" id="{47BF1277-B0F6-444B-A61B-1FBC80C6DBEF}"/>
              </a:ext>
            </a:extLst>
          </p:cNvPr>
          <p:cNvGrpSpPr/>
          <p:nvPr/>
        </p:nvGrpSpPr>
        <p:grpSpPr>
          <a:xfrm>
            <a:off x="7261607" y="6813989"/>
            <a:ext cx="3920724" cy="3159835"/>
            <a:chOff x="7239000" y="1028700"/>
            <a:chExt cx="7945527" cy="7440701"/>
          </a:xfrm>
        </p:grpSpPr>
        <p:pic>
          <p:nvPicPr>
            <p:cNvPr id="14" name="Picture 13">
              <a:extLst>
                <a:ext uri="{FF2B5EF4-FFF2-40B4-BE49-F238E27FC236}">
                  <a16:creationId xmlns:a16="http://schemas.microsoft.com/office/drawing/2014/main" xmlns="" id="{2EEFA91A-5426-416B-9E30-47F60494D64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015" b="94838" l="6768" r="95442">
                          <a14:foregroundMark x1="7735" y1="20796" x2="10635" y2="22419"/>
                          <a14:foregroundMark x1="6768" y1="20354" x2="10912" y2="21534"/>
                          <a14:foregroundMark x1="35221" y1="5457" x2="42541" y2="17109"/>
                          <a14:foregroundMark x1="34392" y1="5162" x2="30265" y2="9045"/>
                          <a14:foregroundMark x1="88536" y1="46608" x2="95442" y2="44690"/>
                          <a14:foregroundMark x1="73481" y1="90118" x2="74171" y2="92625"/>
                          <a14:foregroundMark x1="29696" y1="96460" x2="53039" y2="94838"/>
                          <a14:foregroundMark x1="53039" y1="94838" x2="53177" y2="94838"/>
                          <a14:backgroundMark x1="20028" y1="18732" x2="21685" y2="17109"/>
                          <a14:backgroundMark x1="23481" y1="15487" x2="25414" y2="13717"/>
                          <a14:backgroundMark x1="21685" y1="16814" x2="30525" y2="8407"/>
                        </a14:backgroundRemoval>
                      </a14:imgEffect>
                    </a14:imgLayer>
                  </a14:imgProps>
                </a:ext>
                <a:ext uri="{28A0092B-C50C-407E-A947-70E740481C1C}">
                  <a14:useLocalDpi xmlns:a14="http://schemas.microsoft.com/office/drawing/2010/main" val="0"/>
                </a:ext>
              </a:extLst>
            </a:blip>
            <a:stretch>
              <a:fillRect/>
            </a:stretch>
          </p:blipFill>
          <p:spPr>
            <a:xfrm>
              <a:off x="7239000" y="1028700"/>
              <a:ext cx="7945527" cy="7440701"/>
            </a:xfrm>
            <a:prstGeom prst="rect">
              <a:avLst/>
            </a:prstGeom>
          </p:spPr>
        </p:pic>
        <p:sp>
          <p:nvSpPr>
            <p:cNvPr id="17" name="Right Triangle 16">
              <a:extLst>
                <a:ext uri="{FF2B5EF4-FFF2-40B4-BE49-F238E27FC236}">
                  <a16:creationId xmlns:a16="http://schemas.microsoft.com/office/drawing/2014/main" xmlns="" id="{1E210744-7887-40F8-B3BB-36A2D6728AB6}"/>
                </a:ext>
              </a:extLst>
            </p:cNvPr>
            <p:cNvSpPr/>
            <p:nvPr/>
          </p:nvSpPr>
          <p:spPr>
            <a:xfrm>
              <a:off x="8610600" y="3314700"/>
              <a:ext cx="3581400" cy="36576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xmlns="" id="{82E028B3-AD47-4720-85A6-45B29BEED8A4}"/>
                </a:ext>
              </a:extLst>
            </p:cNvPr>
            <p:cNvSpPr/>
            <p:nvPr/>
          </p:nvSpPr>
          <p:spPr>
            <a:xfrm>
              <a:off x="9448800" y="6972300"/>
              <a:ext cx="2634564" cy="12954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xmlns="" id="{2A157431-54C7-4D16-AE5D-32496B9EAD94}"/>
                </a:ext>
              </a:extLst>
            </p:cNvPr>
            <p:cNvSpPr/>
            <p:nvPr/>
          </p:nvSpPr>
          <p:spPr>
            <a:xfrm rot="10800000">
              <a:off x="7772399" y="2502516"/>
              <a:ext cx="3581400" cy="3555383"/>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Isosceles Triangle 12">
            <a:extLst>
              <a:ext uri="{FF2B5EF4-FFF2-40B4-BE49-F238E27FC236}">
                <a16:creationId xmlns:a16="http://schemas.microsoft.com/office/drawing/2014/main" xmlns="" id="{9BE8F590-DDF0-4614-8512-97779A974E43}"/>
              </a:ext>
            </a:extLst>
          </p:cNvPr>
          <p:cNvSpPr/>
          <p:nvPr/>
        </p:nvSpPr>
        <p:spPr>
          <a:xfrm>
            <a:off x="5683680" y="648624"/>
            <a:ext cx="3108960" cy="2468880"/>
          </a:xfrm>
          <a:prstGeom prst="triangle">
            <a:avLst/>
          </a:prstGeom>
          <a:solidFill>
            <a:srgbClr val="FDD460"/>
          </a:solidFill>
          <a:ln>
            <a:solidFill>
              <a:srgbClr val="FDC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b="1">
              <a:solidFill>
                <a:srgbClr val="FF0000"/>
              </a:solidFill>
              <a:latin typeface="UTM Avo" panose="02040603050506020204" pitchFamily="18" charset="0"/>
            </a:endParaRPr>
          </a:p>
        </p:txBody>
      </p:sp>
      <p:sp>
        <p:nvSpPr>
          <p:cNvPr id="15" name="Rectangle 14">
            <a:extLst>
              <a:ext uri="{FF2B5EF4-FFF2-40B4-BE49-F238E27FC236}">
                <a16:creationId xmlns:a16="http://schemas.microsoft.com/office/drawing/2014/main" xmlns="" id="{08F58334-73DD-4552-9A76-1275BDD56708}"/>
              </a:ext>
            </a:extLst>
          </p:cNvPr>
          <p:cNvSpPr/>
          <p:nvPr/>
        </p:nvSpPr>
        <p:spPr>
          <a:xfrm>
            <a:off x="11277600" y="952500"/>
            <a:ext cx="2286000" cy="2286000"/>
          </a:xfrm>
          <a:prstGeom prst="rect">
            <a:avLst/>
          </a:prstGeom>
          <a:solidFill>
            <a:srgbClr val="FDD460"/>
          </a:solidFill>
          <a:ln>
            <a:solidFill>
              <a:srgbClr val="FDC5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00">
              <a:solidFill>
                <a:srgbClr val="FF0000"/>
              </a:solidFill>
              <a:latin typeface="UTM Avo" panose="02040603050506020204" pitchFamily="18" charset="0"/>
            </a:endParaRPr>
          </a:p>
        </p:txBody>
      </p:sp>
      <p:grpSp>
        <p:nvGrpSpPr>
          <p:cNvPr id="23" name="Group 22" hidden="1">
            <a:extLst>
              <a:ext uri="{FF2B5EF4-FFF2-40B4-BE49-F238E27FC236}">
                <a16:creationId xmlns:a16="http://schemas.microsoft.com/office/drawing/2014/main" xmlns="" id="{A37D2894-8888-4C7F-96AA-5A7D282C1156}"/>
              </a:ext>
            </a:extLst>
          </p:cNvPr>
          <p:cNvGrpSpPr/>
          <p:nvPr/>
        </p:nvGrpSpPr>
        <p:grpSpPr>
          <a:xfrm>
            <a:off x="20251836" y="-148030"/>
            <a:ext cx="1882929" cy="3211730"/>
            <a:chOff x="14616192" y="870700"/>
            <a:chExt cx="1882929" cy="3540660"/>
          </a:xfrm>
        </p:grpSpPr>
        <p:pic>
          <p:nvPicPr>
            <p:cNvPr id="24" name="Picture 23">
              <a:extLst>
                <a:ext uri="{FF2B5EF4-FFF2-40B4-BE49-F238E27FC236}">
                  <a16:creationId xmlns:a16="http://schemas.microsoft.com/office/drawing/2014/main" xmlns="" id="{45AB0ED2-0BA4-42E8-8004-E5F743880FF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5087600" y="870700"/>
              <a:ext cx="1108244" cy="1113169"/>
            </a:xfrm>
            <a:prstGeom prst="rect">
              <a:avLst/>
            </a:prstGeom>
          </p:spPr>
        </p:pic>
        <p:sp>
          <p:nvSpPr>
            <p:cNvPr id="25" name="TextBox 24">
              <a:extLst>
                <a:ext uri="{FF2B5EF4-FFF2-40B4-BE49-F238E27FC236}">
                  <a16:creationId xmlns:a16="http://schemas.microsoft.com/office/drawing/2014/main" xmlns="" id="{3327E349-B3AD-47CE-BAFB-6BE111C84D09}"/>
                </a:ext>
              </a:extLst>
            </p:cNvPr>
            <p:cNvSpPr txBox="1"/>
            <p:nvPr/>
          </p:nvSpPr>
          <p:spPr>
            <a:xfrm>
              <a:off x="14616192" y="2549312"/>
              <a:ext cx="1882929"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a:t>
              </a:r>
            </a:p>
          </p:txBody>
        </p:sp>
      </p:grpSp>
      <p:grpSp>
        <p:nvGrpSpPr>
          <p:cNvPr id="26" name="Group 25" hidden="1">
            <a:extLst>
              <a:ext uri="{FF2B5EF4-FFF2-40B4-BE49-F238E27FC236}">
                <a16:creationId xmlns:a16="http://schemas.microsoft.com/office/drawing/2014/main" xmlns="" id="{F8F8392C-4CB2-4A79-AB49-22D7B4B2AAB2}"/>
              </a:ext>
            </a:extLst>
          </p:cNvPr>
          <p:cNvGrpSpPr/>
          <p:nvPr/>
        </p:nvGrpSpPr>
        <p:grpSpPr>
          <a:xfrm>
            <a:off x="20251835" y="-35064"/>
            <a:ext cx="1882929" cy="3037290"/>
            <a:chOff x="14616192" y="998034"/>
            <a:chExt cx="1882929" cy="3423594"/>
          </a:xfrm>
        </p:grpSpPr>
        <p:pic>
          <p:nvPicPr>
            <p:cNvPr id="27" name="Picture 26">
              <a:extLst>
                <a:ext uri="{FF2B5EF4-FFF2-40B4-BE49-F238E27FC236}">
                  <a16:creationId xmlns:a16="http://schemas.microsoft.com/office/drawing/2014/main" xmlns="" id="{26DF161C-3DBC-4FAF-8376-CF15B4FA2D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5087600" y="998034"/>
              <a:ext cx="1108244" cy="1113169"/>
            </a:xfrm>
            <a:prstGeom prst="rect">
              <a:avLst/>
            </a:prstGeom>
          </p:spPr>
        </p:pic>
        <p:sp>
          <p:nvSpPr>
            <p:cNvPr id="28" name="TextBox 27">
              <a:extLst>
                <a:ext uri="{FF2B5EF4-FFF2-40B4-BE49-F238E27FC236}">
                  <a16:creationId xmlns:a16="http://schemas.microsoft.com/office/drawing/2014/main" xmlns="" id="{4D3F4717-C0F5-4EF1-B843-FF46A336BE27}"/>
                </a:ext>
              </a:extLst>
            </p:cNvPr>
            <p:cNvSpPr txBox="1"/>
            <p:nvPr/>
          </p:nvSpPr>
          <p:spPr>
            <a:xfrm>
              <a:off x="14616192" y="2368878"/>
              <a:ext cx="1882929" cy="2052750"/>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1</a:t>
              </a:r>
            </a:p>
          </p:txBody>
        </p:sp>
      </p:grpSp>
    </p:spTree>
    <p:extLst>
      <p:ext uri="{BB962C8B-B14F-4D97-AF65-F5344CB8AC3E}">
        <p14:creationId xmlns:p14="http://schemas.microsoft.com/office/powerpoint/2010/main" val="325345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6 3.33333E-6 L -0.76345 -0.00124 " pathEditMode="relative" rAng="0" ptsTypes="AA">
                                      <p:cBhvr>
                                        <p:cTn id="16" dur="2000" fill="hold"/>
                                        <p:tgtEl>
                                          <p:spTgt spid="23"/>
                                        </p:tgtEl>
                                        <p:attrNameLst>
                                          <p:attrName>ppt_x</p:attrName>
                                          <p:attrName>ppt_y</p:attrName>
                                        </p:attrNameLst>
                                      </p:cBhvr>
                                      <p:rCtr x="-38177" y="-62"/>
                                    </p:animMotion>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4.16667E-6 4.19753E-6 L -0.47847 0.00138 " pathEditMode="relative" rAng="0" ptsTypes="AA">
                                      <p:cBhvr>
                                        <p:cTn id="20" dur="2000" fill="hold"/>
                                        <p:tgtEl>
                                          <p:spTgt spid="26"/>
                                        </p:tgtEl>
                                        <p:attrNameLst>
                                          <p:attrName>ppt_x</p:attrName>
                                          <p:attrName>ppt_y</p:attrName>
                                        </p:attrNameLst>
                                      </p:cBhvr>
                                      <p:rCtr x="-23924" y="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srcRect t="4789" b="4789"/>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858650" y="-1692426"/>
            <a:ext cx="2570700" cy="22091951"/>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70537" y="4666735"/>
            <a:ext cx="3771106" cy="26397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087431" y="4534747"/>
            <a:ext cx="3771106" cy="263977"/>
          </a:xfrm>
          <a:prstGeom prst="rect">
            <a:avLst/>
          </a:prstGeom>
        </p:spPr>
      </p:pic>
      <p:pic>
        <p:nvPicPr>
          <p:cNvPr id="15" name="Bé học đếm từ 1-10 - Bài hát học số đếm - Counting 1-10 - Nhạc thiếu nhi hay nhất">
            <a:hlinkClick r:id="" action="ppaction://media"/>
            <a:extLst>
              <a:ext uri="{FF2B5EF4-FFF2-40B4-BE49-F238E27FC236}">
                <a16:creationId xmlns:a16="http://schemas.microsoft.com/office/drawing/2014/main" xmlns="" id="{F4E15329-BA2A-4FE4-AF80-027FD5EB9243}"/>
              </a:ext>
            </a:extLst>
          </p:cNvPr>
          <p:cNvPicPr>
            <a:picLocks noChangeAspect="1"/>
          </p:cNvPicPr>
          <p:nvPr>
            <a:videoFile r:link="rId1"/>
            <p:extLst>
              <p:ext uri="{DAA4B4D4-6D71-4841-9C94-3DE7FCFB9230}">
                <p14:media xmlns:p14="http://schemas.microsoft.com/office/powerpoint/2010/main" r:embed="rId2">
                  <p14:trim st="15909" end="248798.9999"/>
                </p14:media>
              </p:ext>
            </p:extLst>
          </p:nvPr>
        </p:nvPicPr>
        <p:blipFill>
          <a:blip r:embed="rId10"/>
          <a:stretch>
            <a:fillRect/>
          </a:stretch>
        </p:blipFill>
        <p:spPr>
          <a:xfrm>
            <a:off x="914400" y="322840"/>
            <a:ext cx="16840200" cy="94726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59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995264">
            <a:off x="13116654" y="3514537"/>
            <a:ext cx="11574523" cy="3978742"/>
          </a:xfrm>
          <a:prstGeom prst="rect">
            <a:avLst/>
          </a:prstGeom>
        </p:spPr>
      </p:pic>
      <p:pic>
        <p:nvPicPr>
          <p:cNvPr id="6" name="Picture 5">
            <a:extLst>
              <a:ext uri="{FF2B5EF4-FFF2-40B4-BE49-F238E27FC236}">
                <a16:creationId xmlns:a16="http://schemas.microsoft.com/office/drawing/2014/main" xmlns="" id="{DEF54925-E97E-4A98-A0AC-4B76F7B42A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190500"/>
            <a:ext cx="1575636" cy="2298800"/>
          </a:xfrm>
          <a:prstGeom prst="rect">
            <a:avLst/>
          </a:prstGeom>
        </p:spPr>
      </p:pic>
      <p:sp>
        <p:nvSpPr>
          <p:cNvPr id="22" name="Right Triangle 21">
            <a:extLst>
              <a:ext uri="{FF2B5EF4-FFF2-40B4-BE49-F238E27FC236}">
                <a16:creationId xmlns:a16="http://schemas.microsoft.com/office/drawing/2014/main" xmlns="" id="{6FA77CE3-8F8D-4F17-B2C5-5130A12D9433}"/>
              </a:ext>
            </a:extLst>
          </p:cNvPr>
          <p:cNvSpPr/>
          <p:nvPr/>
        </p:nvSpPr>
        <p:spPr>
          <a:xfrm>
            <a:off x="11273178" y="2211644"/>
            <a:ext cx="2590800" cy="2890308"/>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xmlns="" id="{747ABC21-2AFB-4A2E-A19D-C61029712958}"/>
              </a:ext>
            </a:extLst>
          </p:cNvPr>
          <p:cNvSpPr/>
          <p:nvPr/>
        </p:nvSpPr>
        <p:spPr>
          <a:xfrm>
            <a:off x="8357135" y="2170096"/>
            <a:ext cx="2590800" cy="2973404"/>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xmlns="" id="{CE600F7B-6F14-406C-9745-6DFE015A5829}"/>
              </a:ext>
            </a:extLst>
          </p:cNvPr>
          <p:cNvSpPr/>
          <p:nvPr/>
        </p:nvSpPr>
        <p:spPr>
          <a:xfrm>
            <a:off x="5436042" y="724015"/>
            <a:ext cx="2469763" cy="1103391"/>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xmlns="" id="{5D3B4669-C4E4-4609-8C7B-3F17C953CC54}"/>
              </a:ext>
            </a:extLst>
          </p:cNvPr>
          <p:cNvSpPr/>
          <p:nvPr/>
        </p:nvSpPr>
        <p:spPr>
          <a:xfrm>
            <a:off x="8267451" y="230274"/>
            <a:ext cx="3411814" cy="1597132"/>
          </a:xfrm>
          <a:prstGeom prst="triangle">
            <a:avLst/>
          </a:prstGeom>
          <a:solidFill>
            <a:srgbClr val="8BC63E"/>
          </a:solidFill>
          <a:ln>
            <a:solidFill>
              <a:srgbClr val="8BC6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xmlns="" id="{AF17971A-70E0-4048-BD8A-59DE35FE3748}"/>
              </a:ext>
            </a:extLst>
          </p:cNvPr>
          <p:cNvSpPr/>
          <p:nvPr/>
        </p:nvSpPr>
        <p:spPr>
          <a:xfrm>
            <a:off x="2813156" y="707746"/>
            <a:ext cx="2469763" cy="1103391"/>
          </a:xfrm>
          <a:prstGeom prst="triangle">
            <a:avLst/>
          </a:prstGeom>
          <a:solidFill>
            <a:srgbClr val="1074BC"/>
          </a:solidFill>
          <a:ln>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Triangle 27">
            <a:extLst>
              <a:ext uri="{FF2B5EF4-FFF2-40B4-BE49-F238E27FC236}">
                <a16:creationId xmlns:a16="http://schemas.microsoft.com/office/drawing/2014/main" xmlns="" id="{30C675E6-1E2B-4394-8F15-F5485F31532C}"/>
              </a:ext>
            </a:extLst>
          </p:cNvPr>
          <p:cNvSpPr/>
          <p:nvPr/>
        </p:nvSpPr>
        <p:spPr>
          <a:xfrm rot="5400000">
            <a:off x="5368911" y="2929946"/>
            <a:ext cx="2273560" cy="2070452"/>
          </a:xfrm>
          <a:prstGeom prst="rtTriangle">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Triangle 28">
            <a:extLst>
              <a:ext uri="{FF2B5EF4-FFF2-40B4-BE49-F238E27FC236}">
                <a16:creationId xmlns:a16="http://schemas.microsoft.com/office/drawing/2014/main" xmlns="" id="{60854DEC-6246-474D-8107-2E88EFC6F3A7}"/>
              </a:ext>
            </a:extLst>
          </p:cNvPr>
          <p:cNvSpPr/>
          <p:nvPr/>
        </p:nvSpPr>
        <p:spPr>
          <a:xfrm rot="5400000">
            <a:off x="2814840" y="2929946"/>
            <a:ext cx="2273560" cy="2070452"/>
          </a:xfrm>
          <a:prstGeom prst="rtTriangle">
            <a:avLst/>
          </a:prstGeom>
          <a:solidFill>
            <a:srgbClr val="EF59A1"/>
          </a:solidFill>
          <a:ln>
            <a:solidFill>
              <a:srgbClr val="EF5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EC0501D5-FC70-41B1-88DD-4877B4795023}"/>
              </a:ext>
            </a:extLst>
          </p:cNvPr>
          <p:cNvSpPr/>
          <p:nvPr/>
        </p:nvSpPr>
        <p:spPr>
          <a:xfrm>
            <a:off x="13916075" y="1453554"/>
            <a:ext cx="2298800" cy="2298800"/>
          </a:xfrm>
          <a:prstGeom prst="rect">
            <a:avLst/>
          </a:prstGeom>
          <a:solidFill>
            <a:srgbClr val="A1D1F0"/>
          </a:solidFill>
          <a:ln>
            <a:solidFill>
              <a:srgbClr val="A1D1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BA7672F5-FE7C-479B-A4BA-CE5F876B7FA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48" b="96975" l="9900" r="99283">
                        <a14:foregroundMark x1="22669" y1="57815" x2="25825" y2="64538"/>
                        <a14:foregroundMark x1="85366" y1="11429" x2="84505" y2="29076"/>
                        <a14:foregroundMark x1="91392" y1="22017" x2="96126" y2="23866"/>
                        <a14:foregroundMark x1="82640" y1="50084" x2="57532" y2="73109"/>
                        <a14:foregroundMark x1="71449" y1="74790" x2="71449" y2="86555"/>
                        <a14:foregroundMark x1="53659" y1="93782" x2="51363" y2="95630"/>
                        <a14:foregroundMark x1="74175" y1="92941" x2="76040" y2="96975"/>
                        <a14:foregroundMark x1="85796" y1="10756" x2="86083" y2="27059"/>
                        <a14:foregroundMark x1="86944" y1="12101" x2="86370" y2="27059"/>
                        <a14:foregroundMark x1="85653" y1="9748" x2="86370" y2="12437"/>
                        <a14:foregroundMark x1="98565" y1="25546" x2="99283" y2="25546"/>
                      </a14:backgroundRemoval>
                    </a14:imgEffect>
                  </a14:imgLayer>
                </a14:imgProps>
              </a:ext>
              <a:ext uri="{28A0092B-C50C-407E-A947-70E740481C1C}">
                <a14:useLocalDpi xmlns:a14="http://schemas.microsoft.com/office/drawing/2010/main" val="0"/>
              </a:ext>
            </a:extLst>
          </a:blip>
          <a:srcRect l="8219" t="8277"/>
          <a:stretch/>
        </p:blipFill>
        <p:spPr>
          <a:xfrm>
            <a:off x="12568578" y="6322529"/>
            <a:ext cx="4464789" cy="3808968"/>
          </a:xfrm>
          <a:prstGeom prst="rect">
            <a:avLst/>
          </a:prstGeom>
        </p:spPr>
      </p:pic>
      <p:pic>
        <p:nvPicPr>
          <p:cNvPr id="13" name="Picture 12">
            <a:extLst>
              <a:ext uri="{FF2B5EF4-FFF2-40B4-BE49-F238E27FC236}">
                <a16:creationId xmlns:a16="http://schemas.microsoft.com/office/drawing/2014/main" xmlns="" id="{78C503B8-7241-48AD-90A1-314117F6BA8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25" b="91325" l="8957" r="97682">
                        <a14:foregroundMark x1="8957" y1="14353" x2="10537" y2="16719"/>
                        <a14:foregroundMark x1="79031" y1="8044" x2="87777" y2="7729"/>
                        <a14:foregroundMark x1="93994" y1="9621" x2="95258" y2="6940"/>
                        <a14:foregroundMark x1="95469" y1="38644" x2="97787" y2="40536"/>
                        <a14:foregroundMark x1="63330" y1="65931" x2="75659" y2="91325"/>
                        <a14:foregroundMark x1="10327" y1="15931" x2="28556" y2="35489"/>
                        <a14:foregroundMark x1="28556" y1="35489" x2="29610" y2="36278"/>
                        <a14:foregroundMark x1="24658" y1="14984" x2="41201" y2="40536"/>
                      </a14:backgroundRemoval>
                    </a14:imgEffect>
                  </a14:imgLayer>
                </a14:imgProps>
              </a:ext>
              <a:ext uri="{28A0092B-C50C-407E-A947-70E740481C1C}">
                <a14:useLocalDpi xmlns:a14="http://schemas.microsoft.com/office/drawing/2010/main" val="0"/>
              </a:ext>
            </a:extLst>
          </a:blip>
          <a:stretch>
            <a:fillRect/>
          </a:stretch>
        </p:blipFill>
        <p:spPr>
          <a:xfrm>
            <a:off x="443122" y="6453030"/>
            <a:ext cx="5310758" cy="3547966"/>
          </a:xfrm>
          <a:prstGeom prst="rect">
            <a:avLst/>
          </a:prstGeom>
        </p:spPr>
      </p:pic>
      <p:grpSp>
        <p:nvGrpSpPr>
          <p:cNvPr id="14" name="Group 13">
            <a:extLst>
              <a:ext uri="{FF2B5EF4-FFF2-40B4-BE49-F238E27FC236}">
                <a16:creationId xmlns:a16="http://schemas.microsoft.com/office/drawing/2014/main" xmlns="" id="{AE9A0351-E160-4B8A-8F00-27F6C72391D9}"/>
              </a:ext>
            </a:extLst>
          </p:cNvPr>
          <p:cNvGrpSpPr/>
          <p:nvPr/>
        </p:nvGrpSpPr>
        <p:grpSpPr>
          <a:xfrm>
            <a:off x="7174497" y="6465194"/>
            <a:ext cx="3973464" cy="3523639"/>
            <a:chOff x="7239000" y="1028700"/>
            <a:chExt cx="7945527" cy="7440701"/>
          </a:xfrm>
        </p:grpSpPr>
        <p:pic>
          <p:nvPicPr>
            <p:cNvPr id="15" name="Picture 14">
              <a:extLst>
                <a:ext uri="{FF2B5EF4-FFF2-40B4-BE49-F238E27FC236}">
                  <a16:creationId xmlns:a16="http://schemas.microsoft.com/office/drawing/2014/main" xmlns="" id="{B74092B6-2522-4EEC-AA81-573468C694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5015" b="94838" l="6768" r="95442">
                          <a14:foregroundMark x1="7735" y1="20796" x2="10635" y2="22419"/>
                          <a14:foregroundMark x1="6768" y1="20354" x2="10912" y2="21534"/>
                          <a14:foregroundMark x1="35221" y1="5457" x2="42541" y2="17109"/>
                          <a14:foregroundMark x1="34392" y1="5162" x2="30265" y2="9045"/>
                          <a14:foregroundMark x1="88536" y1="46608" x2="95442" y2="44690"/>
                          <a14:foregroundMark x1="73481" y1="90118" x2="74171" y2="92625"/>
                          <a14:foregroundMark x1="29696" y1="96460" x2="53039" y2="94838"/>
                          <a14:foregroundMark x1="53039" y1="94838" x2="53177" y2="94838"/>
                          <a14:backgroundMark x1="20028" y1="18732" x2="21685" y2="17109"/>
                          <a14:backgroundMark x1="23481" y1="15487" x2="25414" y2="13717"/>
                          <a14:backgroundMark x1="21685" y1="16814" x2="30525" y2="8407"/>
                        </a14:backgroundRemoval>
                      </a14:imgEffect>
                    </a14:imgLayer>
                  </a14:imgProps>
                </a:ext>
                <a:ext uri="{28A0092B-C50C-407E-A947-70E740481C1C}">
                  <a14:useLocalDpi xmlns:a14="http://schemas.microsoft.com/office/drawing/2010/main" val="0"/>
                </a:ext>
              </a:extLst>
            </a:blip>
            <a:stretch>
              <a:fillRect/>
            </a:stretch>
          </p:blipFill>
          <p:spPr>
            <a:xfrm>
              <a:off x="7239000" y="1028700"/>
              <a:ext cx="7945527" cy="7440701"/>
            </a:xfrm>
            <a:prstGeom prst="rect">
              <a:avLst/>
            </a:prstGeom>
          </p:spPr>
        </p:pic>
        <p:sp>
          <p:nvSpPr>
            <p:cNvPr id="16" name="Right Triangle 15">
              <a:extLst>
                <a:ext uri="{FF2B5EF4-FFF2-40B4-BE49-F238E27FC236}">
                  <a16:creationId xmlns:a16="http://schemas.microsoft.com/office/drawing/2014/main" xmlns="" id="{BD4F5967-57BE-46FA-862B-4DED3E60C6EC}"/>
                </a:ext>
              </a:extLst>
            </p:cNvPr>
            <p:cNvSpPr/>
            <p:nvPr/>
          </p:nvSpPr>
          <p:spPr>
            <a:xfrm>
              <a:off x="8610600" y="3314700"/>
              <a:ext cx="3581400" cy="36576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xmlns="" id="{9F44D9DD-66F6-4123-A3A9-5513B444B259}"/>
                </a:ext>
              </a:extLst>
            </p:cNvPr>
            <p:cNvSpPr/>
            <p:nvPr/>
          </p:nvSpPr>
          <p:spPr>
            <a:xfrm>
              <a:off x="9448800" y="6972300"/>
              <a:ext cx="2634564" cy="12954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xmlns="" id="{8F499F89-39F8-4DB4-9D1A-C9E2587D01B7}"/>
                </a:ext>
              </a:extLst>
            </p:cNvPr>
            <p:cNvSpPr/>
            <p:nvPr/>
          </p:nvSpPr>
          <p:spPr>
            <a:xfrm rot="10800000">
              <a:off x="7772399" y="2502516"/>
              <a:ext cx="3581400" cy="3555383"/>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3674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anim calcmode="lin" valueType="num">
                                      <p:cBhvr>
                                        <p:cTn id="20" dur="500" fill="hold"/>
                                        <p:tgtEl>
                                          <p:spTgt spid="30"/>
                                        </p:tgtEl>
                                        <p:attrNameLst>
                                          <p:attrName>ppt_x</p:attrName>
                                        </p:attrNameLst>
                                      </p:cBhvr>
                                      <p:tavLst>
                                        <p:tav tm="0">
                                          <p:val>
                                            <p:strVal val="#ppt_x"/>
                                          </p:val>
                                        </p:tav>
                                        <p:tav tm="100000">
                                          <p:val>
                                            <p:strVal val="#ppt_x"/>
                                          </p:val>
                                        </p:tav>
                                      </p:tavLst>
                                    </p:anim>
                                    <p:anim calcmode="lin" valueType="num">
                                      <p:cBhvr>
                                        <p:cTn id="21" dur="500" fill="hold"/>
                                        <p:tgtEl>
                                          <p:spTgt spid="30"/>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anim calcmode="lin" valueType="num">
                                      <p:cBhvr>
                                        <p:cTn id="32" dur="500" fill="hold"/>
                                        <p:tgtEl>
                                          <p:spTgt spid="28"/>
                                        </p:tgtEl>
                                        <p:attrNameLst>
                                          <p:attrName>ppt_x</p:attrName>
                                        </p:attrNameLst>
                                      </p:cBhvr>
                                      <p:tavLst>
                                        <p:tav tm="0">
                                          <p:val>
                                            <p:strVal val="#ppt_x"/>
                                          </p:val>
                                        </p:tav>
                                        <p:tav tm="100000">
                                          <p:val>
                                            <p:strVal val="#ppt_x"/>
                                          </p:val>
                                        </p:tav>
                                      </p:tavLst>
                                    </p:anim>
                                    <p:anim calcmode="lin" valueType="num">
                                      <p:cBhvr>
                                        <p:cTn id="33" dur="500" fill="hold"/>
                                        <p:tgtEl>
                                          <p:spTgt spid="2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anim calcmode="lin" valueType="num">
                                      <p:cBhvr>
                                        <p:cTn id="38" dur="500" fill="hold"/>
                                        <p:tgtEl>
                                          <p:spTgt spid="26"/>
                                        </p:tgtEl>
                                        <p:attrNameLst>
                                          <p:attrName>ppt_x</p:attrName>
                                        </p:attrNameLst>
                                      </p:cBhvr>
                                      <p:tavLst>
                                        <p:tav tm="0">
                                          <p:val>
                                            <p:strVal val="#ppt_x"/>
                                          </p:val>
                                        </p:tav>
                                        <p:tav tm="100000">
                                          <p:val>
                                            <p:strVal val="#ppt_x"/>
                                          </p:val>
                                        </p:tav>
                                      </p:tavLst>
                                    </p:anim>
                                    <p:anim calcmode="lin" valueType="num">
                                      <p:cBhvr>
                                        <p:cTn id="39" dur="500" fill="hold"/>
                                        <p:tgtEl>
                                          <p:spTgt spid="26"/>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7"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anim calcmode="lin" valueType="num">
                                      <p:cBhvr>
                                        <p:cTn id="44" dur="500" fill="hold"/>
                                        <p:tgtEl>
                                          <p:spTgt spid="22"/>
                                        </p:tgtEl>
                                        <p:attrNameLst>
                                          <p:attrName>ppt_x</p:attrName>
                                        </p:attrNameLst>
                                      </p:cBhvr>
                                      <p:tavLst>
                                        <p:tav tm="0">
                                          <p:val>
                                            <p:strVal val="#ppt_x"/>
                                          </p:val>
                                        </p:tav>
                                        <p:tav tm="100000">
                                          <p:val>
                                            <p:strVal val="#ppt_x"/>
                                          </p:val>
                                        </p:tav>
                                      </p:tavLst>
                                    </p:anim>
                                    <p:anim calcmode="lin" valueType="num">
                                      <p:cBhvr>
                                        <p:cTn id="45"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anim calcmode="lin" valueType="num">
                                      <p:cBhvr>
                                        <p:cTn id="51" dur="500" fill="hold"/>
                                        <p:tgtEl>
                                          <p:spTgt spid="9"/>
                                        </p:tgtEl>
                                        <p:attrNameLst>
                                          <p:attrName>ppt_x</p:attrName>
                                        </p:attrNameLst>
                                      </p:cBhvr>
                                      <p:tavLst>
                                        <p:tav tm="0">
                                          <p:val>
                                            <p:strVal val="#ppt_x"/>
                                          </p:val>
                                        </p:tav>
                                        <p:tav tm="100000">
                                          <p:val>
                                            <p:strVal val="#ppt_x"/>
                                          </p:val>
                                        </p:tav>
                                      </p:tavLst>
                                    </p:anim>
                                    <p:anim calcmode="lin" valueType="num">
                                      <p:cBhvr>
                                        <p:cTn id="52"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27" grpId="0" animBg="1"/>
      <p:bldP spid="30" grpId="0" animBg="1"/>
      <p:bldP spid="31" grpId="0" animBg="1"/>
      <p:bldP spid="28" grpId="0" animBg="1"/>
      <p:bldP spid="29"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A38FDB08-DF41-4009-86FC-DDEE82D5C5D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29" y="7045744"/>
            <a:ext cx="18865827" cy="3250481"/>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995264">
            <a:off x="13116654" y="3514537"/>
            <a:ext cx="11574523" cy="3978742"/>
          </a:xfrm>
          <a:prstGeom prst="rect">
            <a:avLst/>
          </a:prstGeom>
        </p:spPr>
      </p:pic>
      <p:pic>
        <p:nvPicPr>
          <p:cNvPr id="6" name="Picture 5">
            <a:extLst>
              <a:ext uri="{FF2B5EF4-FFF2-40B4-BE49-F238E27FC236}">
                <a16:creationId xmlns:a16="http://schemas.microsoft.com/office/drawing/2014/main" xmlns="" id="{DEF54925-E97E-4A98-A0AC-4B76F7B42A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90500"/>
            <a:ext cx="1575636" cy="2298800"/>
          </a:xfrm>
          <a:prstGeom prst="rect">
            <a:avLst/>
          </a:prstGeom>
        </p:spPr>
      </p:pic>
      <p:pic>
        <p:nvPicPr>
          <p:cNvPr id="14" name="Picture 13">
            <a:extLst>
              <a:ext uri="{FF2B5EF4-FFF2-40B4-BE49-F238E27FC236}">
                <a16:creationId xmlns:a16="http://schemas.microsoft.com/office/drawing/2014/main" xmlns="" id="{7DC3341F-212A-4AC8-8753-079C5959887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748" b="96975" l="9900" r="99283">
                        <a14:foregroundMark x1="22669" y1="57815" x2="25825" y2="64538"/>
                        <a14:foregroundMark x1="85366" y1="11429" x2="84505" y2="29076"/>
                        <a14:foregroundMark x1="91392" y1="22017" x2="96126" y2="23866"/>
                        <a14:foregroundMark x1="82640" y1="50084" x2="57532" y2="73109"/>
                        <a14:foregroundMark x1="71449" y1="74790" x2="71449" y2="86555"/>
                        <a14:foregroundMark x1="53659" y1="93782" x2="51363" y2="95630"/>
                        <a14:foregroundMark x1="74175" y1="92941" x2="76040" y2="96975"/>
                        <a14:foregroundMark x1="85796" y1="10756" x2="86083" y2="27059"/>
                        <a14:foregroundMark x1="86944" y1="12101" x2="86370" y2="27059"/>
                        <a14:foregroundMark x1="85653" y1="9748" x2="86370" y2="12437"/>
                        <a14:foregroundMark x1="98565" y1="25546" x2="99283" y2="25546"/>
                      </a14:backgroundRemoval>
                    </a14:imgEffect>
                  </a14:imgLayer>
                </a14:imgProps>
              </a:ext>
              <a:ext uri="{28A0092B-C50C-407E-A947-70E740481C1C}">
                <a14:useLocalDpi xmlns:a14="http://schemas.microsoft.com/office/drawing/2010/main" val="0"/>
              </a:ext>
            </a:extLst>
          </a:blip>
          <a:srcRect l="8219" t="8277"/>
          <a:stretch/>
        </p:blipFill>
        <p:spPr>
          <a:xfrm rot="21202899">
            <a:off x="11818200" y="5592251"/>
            <a:ext cx="4236189" cy="3613946"/>
          </a:xfrm>
          <a:prstGeom prst="rect">
            <a:avLst/>
          </a:prstGeom>
        </p:spPr>
      </p:pic>
      <p:pic>
        <p:nvPicPr>
          <p:cNvPr id="17" name="Picture 16">
            <a:extLst>
              <a:ext uri="{FF2B5EF4-FFF2-40B4-BE49-F238E27FC236}">
                <a16:creationId xmlns:a16="http://schemas.microsoft.com/office/drawing/2014/main" xmlns="" id="{60ADDCA9-BAEE-402A-A77A-C6722B41FC4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25" b="91325" l="8957" r="97682">
                        <a14:foregroundMark x1="8957" y1="14353" x2="10537" y2="16719"/>
                        <a14:foregroundMark x1="79031" y1="8044" x2="87777" y2="7729"/>
                        <a14:foregroundMark x1="93994" y1="9621" x2="95258" y2="6940"/>
                        <a14:foregroundMark x1="95469" y1="38644" x2="97787" y2="40536"/>
                        <a14:foregroundMark x1="63330" y1="65931" x2="75659" y2="91325"/>
                        <a14:foregroundMark x1="10327" y1="15931" x2="28556" y2="35489"/>
                        <a14:foregroundMark x1="28556" y1="35489" x2="29610" y2="36278"/>
                        <a14:foregroundMark x1="24658" y1="14984" x2="41201" y2="40536"/>
                      </a14:backgroundRemoval>
                    </a14:imgEffect>
                  </a14:imgLayer>
                </a14:imgProps>
              </a:ext>
              <a:ext uri="{28A0092B-C50C-407E-A947-70E740481C1C}">
                <a14:useLocalDpi xmlns:a14="http://schemas.microsoft.com/office/drawing/2010/main" val="0"/>
              </a:ext>
            </a:extLst>
          </a:blip>
          <a:stretch>
            <a:fillRect/>
          </a:stretch>
        </p:blipFill>
        <p:spPr>
          <a:xfrm>
            <a:off x="387711" y="5360171"/>
            <a:ext cx="4565289" cy="3049939"/>
          </a:xfrm>
          <a:prstGeom prst="rect">
            <a:avLst/>
          </a:prstGeom>
        </p:spPr>
      </p:pic>
      <p:grpSp>
        <p:nvGrpSpPr>
          <p:cNvPr id="18" name="Group 17">
            <a:extLst>
              <a:ext uri="{FF2B5EF4-FFF2-40B4-BE49-F238E27FC236}">
                <a16:creationId xmlns:a16="http://schemas.microsoft.com/office/drawing/2014/main" xmlns="" id="{44B8615E-B286-4C92-8372-20719A1D126C}"/>
              </a:ext>
            </a:extLst>
          </p:cNvPr>
          <p:cNvGrpSpPr/>
          <p:nvPr/>
        </p:nvGrpSpPr>
        <p:grpSpPr>
          <a:xfrm>
            <a:off x="7463902" y="6438900"/>
            <a:ext cx="2814130" cy="2495550"/>
            <a:chOff x="7239000" y="1028700"/>
            <a:chExt cx="7945527" cy="7440701"/>
          </a:xfrm>
        </p:grpSpPr>
        <p:pic>
          <p:nvPicPr>
            <p:cNvPr id="19" name="Picture 18">
              <a:extLst>
                <a:ext uri="{FF2B5EF4-FFF2-40B4-BE49-F238E27FC236}">
                  <a16:creationId xmlns:a16="http://schemas.microsoft.com/office/drawing/2014/main" xmlns="" id="{12CA157E-7E5F-431B-BFDC-6E13FA734FD1}"/>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5015" b="94838" l="6768" r="95442">
                          <a14:foregroundMark x1="7735" y1="20796" x2="10635" y2="22419"/>
                          <a14:foregroundMark x1="6768" y1="20354" x2="10912" y2="21534"/>
                          <a14:foregroundMark x1="35221" y1="5457" x2="42541" y2="17109"/>
                          <a14:foregroundMark x1="34392" y1="5162" x2="30265" y2="9045"/>
                          <a14:foregroundMark x1="88536" y1="46608" x2="95442" y2="44690"/>
                          <a14:foregroundMark x1="73481" y1="90118" x2="74171" y2="92625"/>
                          <a14:foregroundMark x1="29696" y1="96460" x2="53039" y2="94838"/>
                          <a14:foregroundMark x1="53039" y1="94838" x2="53177" y2="94838"/>
                          <a14:backgroundMark x1="20028" y1="18732" x2="21685" y2="17109"/>
                          <a14:backgroundMark x1="23481" y1="15487" x2="25414" y2="13717"/>
                          <a14:backgroundMark x1="21685" y1="16814" x2="30525" y2="8407"/>
                        </a14:backgroundRemoval>
                      </a14:imgEffect>
                    </a14:imgLayer>
                  </a14:imgProps>
                </a:ext>
                <a:ext uri="{28A0092B-C50C-407E-A947-70E740481C1C}">
                  <a14:useLocalDpi xmlns:a14="http://schemas.microsoft.com/office/drawing/2010/main" val="0"/>
                </a:ext>
              </a:extLst>
            </a:blip>
            <a:stretch>
              <a:fillRect/>
            </a:stretch>
          </p:blipFill>
          <p:spPr>
            <a:xfrm>
              <a:off x="7239000" y="1028700"/>
              <a:ext cx="7945527" cy="7440701"/>
            </a:xfrm>
            <a:prstGeom prst="rect">
              <a:avLst/>
            </a:prstGeom>
          </p:spPr>
        </p:pic>
        <p:sp>
          <p:nvSpPr>
            <p:cNvPr id="20" name="Right Triangle 19">
              <a:extLst>
                <a:ext uri="{FF2B5EF4-FFF2-40B4-BE49-F238E27FC236}">
                  <a16:creationId xmlns:a16="http://schemas.microsoft.com/office/drawing/2014/main" xmlns="" id="{17FB80DB-B050-4765-B9AF-AD85CBBAFFA4}"/>
                </a:ext>
              </a:extLst>
            </p:cNvPr>
            <p:cNvSpPr/>
            <p:nvPr/>
          </p:nvSpPr>
          <p:spPr>
            <a:xfrm>
              <a:off x="8610600" y="3314700"/>
              <a:ext cx="3581400" cy="36576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xmlns="" id="{456D21B2-CCA0-4339-ACB7-CF1ABBBCC918}"/>
                </a:ext>
              </a:extLst>
            </p:cNvPr>
            <p:cNvSpPr/>
            <p:nvPr/>
          </p:nvSpPr>
          <p:spPr>
            <a:xfrm>
              <a:off x="9448800" y="6972300"/>
              <a:ext cx="2634564" cy="129540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xmlns="" id="{296510F5-A85C-4582-9120-18E26F77A2F6}"/>
                </a:ext>
              </a:extLst>
            </p:cNvPr>
            <p:cNvSpPr/>
            <p:nvPr/>
          </p:nvSpPr>
          <p:spPr>
            <a:xfrm rot="10800000">
              <a:off x="7772399" y="2502516"/>
              <a:ext cx="3581400" cy="3555383"/>
            </a:xfrm>
            <a:prstGeom prst="r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oogle Shape;17;p2">
            <a:extLst>
              <a:ext uri="{FF2B5EF4-FFF2-40B4-BE49-F238E27FC236}">
                <a16:creationId xmlns:a16="http://schemas.microsoft.com/office/drawing/2014/main" xmlns="" id="{F6BF0C4C-10B6-4BF4-8E27-F1A51869275E}"/>
              </a:ext>
            </a:extLst>
          </p:cNvPr>
          <p:cNvGrpSpPr/>
          <p:nvPr/>
        </p:nvGrpSpPr>
        <p:grpSpPr>
          <a:xfrm>
            <a:off x="3634362" y="1876890"/>
            <a:ext cx="2242350" cy="1772803"/>
            <a:chOff x="855987" y="2204128"/>
            <a:chExt cx="1217483" cy="962421"/>
          </a:xfrm>
        </p:grpSpPr>
        <p:grpSp>
          <p:nvGrpSpPr>
            <p:cNvPr id="50" name="Google Shape;18;p2">
              <a:extLst>
                <a:ext uri="{FF2B5EF4-FFF2-40B4-BE49-F238E27FC236}">
                  <a16:creationId xmlns:a16="http://schemas.microsoft.com/office/drawing/2014/main" xmlns="" id="{44911336-F3B9-4C89-9BD8-62352E370AC7}"/>
                </a:ext>
              </a:extLst>
            </p:cNvPr>
            <p:cNvGrpSpPr/>
            <p:nvPr/>
          </p:nvGrpSpPr>
          <p:grpSpPr>
            <a:xfrm>
              <a:off x="855987" y="2204128"/>
              <a:ext cx="1146639" cy="962421"/>
              <a:chOff x="958238" y="2157575"/>
              <a:chExt cx="1115191" cy="936025"/>
            </a:xfrm>
          </p:grpSpPr>
          <p:sp>
            <p:nvSpPr>
              <p:cNvPr id="52" name="Google Shape;19;p2">
                <a:extLst>
                  <a:ext uri="{FF2B5EF4-FFF2-40B4-BE49-F238E27FC236}">
                    <a16:creationId xmlns:a16="http://schemas.microsoft.com/office/drawing/2014/main" xmlns="" id="{A61338F3-EC07-4E0B-9384-3B1B59CCF2EC}"/>
                  </a:ext>
                </a:extLst>
              </p:cNvPr>
              <p:cNvSpPr/>
              <p:nvPr/>
            </p:nvSpPr>
            <p:spPr>
              <a:xfrm>
                <a:off x="1253863" y="2157575"/>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53" name="Google Shape;20;p2">
                <a:extLst>
                  <a:ext uri="{FF2B5EF4-FFF2-40B4-BE49-F238E27FC236}">
                    <a16:creationId xmlns:a16="http://schemas.microsoft.com/office/drawing/2014/main" xmlns="" id="{2F29D519-4909-4E75-B081-83F86961BF7B}"/>
                  </a:ext>
                </a:extLst>
              </p:cNvPr>
              <p:cNvSpPr/>
              <p:nvPr/>
            </p:nvSpPr>
            <p:spPr>
              <a:xfrm>
                <a:off x="1441088" y="2325100"/>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54" name="Google Shape;21;p2">
                <a:extLst>
                  <a:ext uri="{FF2B5EF4-FFF2-40B4-BE49-F238E27FC236}">
                    <a16:creationId xmlns:a16="http://schemas.microsoft.com/office/drawing/2014/main" xmlns="" id="{6E4A9FF6-C79D-4491-9879-4D6D924801FE}"/>
                  </a:ext>
                </a:extLst>
              </p:cNvPr>
              <p:cNvSpPr/>
              <p:nvPr/>
            </p:nvSpPr>
            <p:spPr>
              <a:xfrm>
                <a:off x="997663" y="2334950"/>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55" name="Google Shape;22;p2">
                <a:extLst>
                  <a:ext uri="{FF2B5EF4-FFF2-40B4-BE49-F238E27FC236}">
                    <a16:creationId xmlns:a16="http://schemas.microsoft.com/office/drawing/2014/main" xmlns="" id="{2D4AFB54-D1C7-4254-A8FC-F37042EFBDD7}"/>
                  </a:ext>
                </a:extLst>
              </p:cNvPr>
              <p:cNvSpPr/>
              <p:nvPr/>
            </p:nvSpPr>
            <p:spPr>
              <a:xfrm>
                <a:off x="958238" y="2551725"/>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56" name="Google Shape;23;p2">
                <a:extLst>
                  <a:ext uri="{FF2B5EF4-FFF2-40B4-BE49-F238E27FC236}">
                    <a16:creationId xmlns:a16="http://schemas.microsoft.com/office/drawing/2014/main" xmlns="" id="{2832B728-896C-484C-904A-AA3543963EB8}"/>
                  </a:ext>
                </a:extLst>
              </p:cNvPr>
              <p:cNvSpPr/>
              <p:nvPr/>
            </p:nvSpPr>
            <p:spPr>
              <a:xfrm>
                <a:off x="1165163" y="2601000"/>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57" name="Google Shape;24;p2">
                <a:extLst>
                  <a:ext uri="{FF2B5EF4-FFF2-40B4-BE49-F238E27FC236}">
                    <a16:creationId xmlns:a16="http://schemas.microsoft.com/office/drawing/2014/main" xmlns="" id="{7A1D222C-A3CE-490E-89C3-B60613D76479}"/>
                  </a:ext>
                </a:extLst>
              </p:cNvPr>
              <p:cNvSpPr/>
              <p:nvPr/>
            </p:nvSpPr>
            <p:spPr>
              <a:xfrm>
                <a:off x="1450928" y="2561600"/>
                <a:ext cx="6225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51" name="Google Shape;25;p2">
              <a:extLst>
                <a:ext uri="{FF2B5EF4-FFF2-40B4-BE49-F238E27FC236}">
                  <a16:creationId xmlns:a16="http://schemas.microsoft.com/office/drawing/2014/main" xmlns="" id="{F8052EF4-F01D-4BC0-8FBD-EAC0D5A05C75}"/>
                </a:ext>
              </a:extLst>
            </p:cNvPr>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grpSp>
        <p:nvGrpSpPr>
          <p:cNvPr id="58" name="Google Shape;26;p2">
            <a:extLst>
              <a:ext uri="{FF2B5EF4-FFF2-40B4-BE49-F238E27FC236}">
                <a16:creationId xmlns:a16="http://schemas.microsoft.com/office/drawing/2014/main" xmlns="" id="{59467B12-486C-4529-A2F1-8C6AC1241F7F}"/>
              </a:ext>
            </a:extLst>
          </p:cNvPr>
          <p:cNvGrpSpPr/>
          <p:nvPr/>
        </p:nvGrpSpPr>
        <p:grpSpPr>
          <a:xfrm>
            <a:off x="6912555" y="638388"/>
            <a:ext cx="1575636" cy="841627"/>
            <a:chOff x="3965010" y="571479"/>
            <a:chExt cx="1651683" cy="719972"/>
          </a:xfrm>
        </p:grpSpPr>
        <p:grpSp>
          <p:nvGrpSpPr>
            <p:cNvPr id="59" name="Google Shape;27;p2">
              <a:extLst>
                <a:ext uri="{FF2B5EF4-FFF2-40B4-BE49-F238E27FC236}">
                  <a16:creationId xmlns:a16="http://schemas.microsoft.com/office/drawing/2014/main" xmlns="" id="{8F1B3EF7-0169-49A7-8BE1-5D8CE974F687}"/>
                </a:ext>
              </a:extLst>
            </p:cNvPr>
            <p:cNvGrpSpPr/>
            <p:nvPr/>
          </p:nvGrpSpPr>
          <p:grpSpPr>
            <a:xfrm>
              <a:off x="3965010" y="571479"/>
              <a:ext cx="1446820" cy="719972"/>
              <a:chOff x="3953250" y="571500"/>
              <a:chExt cx="1383325" cy="766825"/>
            </a:xfrm>
          </p:grpSpPr>
          <p:grpSp>
            <p:nvGrpSpPr>
              <p:cNvPr id="61" name="Google Shape;28;p2">
                <a:extLst>
                  <a:ext uri="{FF2B5EF4-FFF2-40B4-BE49-F238E27FC236}">
                    <a16:creationId xmlns:a16="http://schemas.microsoft.com/office/drawing/2014/main" xmlns="" id="{0992184C-BE31-4DD6-8072-7D30E953CAEA}"/>
                  </a:ext>
                </a:extLst>
              </p:cNvPr>
              <p:cNvGrpSpPr/>
              <p:nvPr/>
            </p:nvGrpSpPr>
            <p:grpSpPr>
              <a:xfrm>
                <a:off x="3953250" y="571500"/>
                <a:ext cx="1383166" cy="669650"/>
                <a:chOff x="897088" y="2374675"/>
                <a:chExt cx="1383166" cy="669650"/>
              </a:xfrm>
            </p:grpSpPr>
            <p:sp>
              <p:nvSpPr>
                <p:cNvPr id="63" name="Google Shape;29;p2">
                  <a:extLst>
                    <a:ext uri="{FF2B5EF4-FFF2-40B4-BE49-F238E27FC236}">
                      <a16:creationId xmlns:a16="http://schemas.microsoft.com/office/drawing/2014/main" xmlns="" id="{8B45B80B-FF9C-44EF-BD2A-F31DC830408F}"/>
                    </a:ext>
                  </a:extLst>
                </p:cNvPr>
                <p:cNvSpPr/>
                <p:nvPr/>
              </p:nvSpPr>
              <p:spPr>
                <a:xfrm>
                  <a:off x="1135613" y="2416700"/>
                  <a:ext cx="622500" cy="6225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64" name="Google Shape;30;p2">
                  <a:extLst>
                    <a:ext uri="{FF2B5EF4-FFF2-40B4-BE49-F238E27FC236}">
                      <a16:creationId xmlns:a16="http://schemas.microsoft.com/office/drawing/2014/main" xmlns="" id="{354F02B7-E58A-438C-A95D-FCDF949E1DE9}"/>
                    </a:ext>
                  </a:extLst>
                </p:cNvPr>
                <p:cNvSpPr/>
                <p:nvPr/>
              </p:nvSpPr>
              <p:spPr>
                <a:xfrm>
                  <a:off x="1479050" y="2374675"/>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65" name="Google Shape;31;p2">
                  <a:extLst>
                    <a:ext uri="{FF2B5EF4-FFF2-40B4-BE49-F238E27FC236}">
                      <a16:creationId xmlns:a16="http://schemas.microsoft.com/office/drawing/2014/main" xmlns="" id="{56392522-36C4-4FB8-AA08-3CA83C5A0D55}"/>
                    </a:ext>
                  </a:extLst>
                </p:cNvPr>
                <p:cNvSpPr/>
                <p:nvPr/>
              </p:nvSpPr>
              <p:spPr>
                <a:xfrm>
                  <a:off x="897088" y="2689700"/>
                  <a:ext cx="492600" cy="354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66" name="Google Shape;32;p2">
                  <a:extLst>
                    <a:ext uri="{FF2B5EF4-FFF2-40B4-BE49-F238E27FC236}">
                      <a16:creationId xmlns:a16="http://schemas.microsoft.com/office/drawing/2014/main" xmlns="" id="{C1CEA24D-11B0-4E78-B845-79829F545F16}"/>
                    </a:ext>
                  </a:extLst>
                </p:cNvPr>
                <p:cNvSpPr/>
                <p:nvPr/>
              </p:nvSpPr>
              <p:spPr>
                <a:xfrm>
                  <a:off x="1657753" y="2551725"/>
                  <a:ext cx="6225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62" name="Google Shape;33;p2">
                <a:extLst>
                  <a:ext uri="{FF2B5EF4-FFF2-40B4-BE49-F238E27FC236}">
                    <a16:creationId xmlns:a16="http://schemas.microsoft.com/office/drawing/2014/main" xmlns="" id="{56882098-80D5-4ED7-9FD0-EB7BFCF3A456}"/>
                  </a:ext>
                </a:extLst>
              </p:cNvPr>
              <p:cNvSpPr/>
              <p:nvPr/>
            </p:nvSpPr>
            <p:spPr>
              <a:xfrm>
                <a:off x="3972775" y="907225"/>
                <a:ext cx="1363800" cy="4311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60" name="Google Shape;34;p2">
              <a:extLst>
                <a:ext uri="{FF2B5EF4-FFF2-40B4-BE49-F238E27FC236}">
                  <a16:creationId xmlns:a16="http://schemas.microsoft.com/office/drawing/2014/main" xmlns="" id="{39D251A4-17EA-4BAF-A7F6-C6265EA905F6}"/>
                </a:ext>
              </a:extLst>
            </p:cNvPr>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grpSp>
        <p:nvGrpSpPr>
          <p:cNvPr id="67" name="Google Shape;62;p2">
            <a:extLst>
              <a:ext uri="{FF2B5EF4-FFF2-40B4-BE49-F238E27FC236}">
                <a16:creationId xmlns:a16="http://schemas.microsoft.com/office/drawing/2014/main" xmlns="" id="{AE0719C9-153C-4D0D-AC86-C76D49450523}"/>
              </a:ext>
            </a:extLst>
          </p:cNvPr>
          <p:cNvGrpSpPr/>
          <p:nvPr/>
        </p:nvGrpSpPr>
        <p:grpSpPr>
          <a:xfrm>
            <a:off x="11553065" y="566869"/>
            <a:ext cx="3202521" cy="1826292"/>
            <a:chOff x="7239867" y="1514545"/>
            <a:chExt cx="2525833" cy="1610805"/>
          </a:xfrm>
        </p:grpSpPr>
        <p:grpSp>
          <p:nvGrpSpPr>
            <p:cNvPr id="68" name="Google Shape;63;p2">
              <a:extLst>
                <a:ext uri="{FF2B5EF4-FFF2-40B4-BE49-F238E27FC236}">
                  <a16:creationId xmlns:a16="http://schemas.microsoft.com/office/drawing/2014/main" xmlns="" id="{7792ED1F-1BA7-41DB-B63F-833A8308B9DB}"/>
                </a:ext>
              </a:extLst>
            </p:cNvPr>
            <p:cNvGrpSpPr/>
            <p:nvPr/>
          </p:nvGrpSpPr>
          <p:grpSpPr>
            <a:xfrm>
              <a:off x="7346663" y="1514545"/>
              <a:ext cx="2419037" cy="1551678"/>
              <a:chOff x="7410211" y="1555302"/>
              <a:chExt cx="2355440" cy="1510884"/>
            </a:xfrm>
          </p:grpSpPr>
          <p:grpSp>
            <p:nvGrpSpPr>
              <p:cNvPr id="70" name="Google Shape;64;p2">
                <a:extLst>
                  <a:ext uri="{FF2B5EF4-FFF2-40B4-BE49-F238E27FC236}">
                    <a16:creationId xmlns:a16="http://schemas.microsoft.com/office/drawing/2014/main" xmlns="" id="{035B1ECC-A8B3-4865-AD06-E99316951C7D}"/>
                  </a:ext>
                </a:extLst>
              </p:cNvPr>
              <p:cNvGrpSpPr/>
              <p:nvPr/>
            </p:nvGrpSpPr>
            <p:grpSpPr>
              <a:xfrm>
                <a:off x="7410211" y="1555302"/>
                <a:ext cx="2355440" cy="1510884"/>
                <a:chOff x="761258" y="2062480"/>
                <a:chExt cx="1646470" cy="1056119"/>
              </a:xfrm>
            </p:grpSpPr>
            <p:sp>
              <p:nvSpPr>
                <p:cNvPr id="73" name="Google Shape;65;p2">
                  <a:extLst>
                    <a:ext uri="{FF2B5EF4-FFF2-40B4-BE49-F238E27FC236}">
                      <a16:creationId xmlns:a16="http://schemas.microsoft.com/office/drawing/2014/main" xmlns="" id="{59B7A281-C897-4D62-A418-76DFB482A947}"/>
                    </a:ext>
                  </a:extLst>
                </p:cNvPr>
                <p:cNvSpPr/>
                <p:nvPr/>
              </p:nvSpPr>
              <p:spPr>
                <a:xfrm rot="-1481318">
                  <a:off x="1087094" y="2126891"/>
                  <a:ext cx="430227" cy="556678"/>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4" name="Google Shape;66;p2">
                  <a:extLst>
                    <a:ext uri="{FF2B5EF4-FFF2-40B4-BE49-F238E27FC236}">
                      <a16:creationId xmlns:a16="http://schemas.microsoft.com/office/drawing/2014/main" xmlns="" id="{1F190CB9-3CBF-4947-9786-EAF693C0FC7D}"/>
                    </a:ext>
                  </a:extLst>
                </p:cNvPr>
                <p:cNvSpPr/>
                <p:nvPr/>
              </p:nvSpPr>
              <p:spPr>
                <a:xfrm>
                  <a:off x="1415418" y="2201127"/>
                  <a:ext cx="5577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5" name="Google Shape;67;p2">
                  <a:extLst>
                    <a:ext uri="{FF2B5EF4-FFF2-40B4-BE49-F238E27FC236}">
                      <a16:creationId xmlns:a16="http://schemas.microsoft.com/office/drawing/2014/main" xmlns="" id="{630341EA-DD38-4968-A9E5-D959DC4B06CA}"/>
                    </a:ext>
                  </a:extLst>
                </p:cNvPr>
                <p:cNvSpPr/>
                <p:nvPr/>
              </p:nvSpPr>
              <p:spPr>
                <a:xfrm>
                  <a:off x="761258" y="2379293"/>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6" name="Google Shape;68;p2">
                  <a:extLst>
                    <a:ext uri="{FF2B5EF4-FFF2-40B4-BE49-F238E27FC236}">
                      <a16:creationId xmlns:a16="http://schemas.microsoft.com/office/drawing/2014/main" xmlns="" id="{FBD637E3-CFE1-4E25-A150-8391364F2D69}"/>
                    </a:ext>
                  </a:extLst>
                </p:cNvPr>
                <p:cNvSpPr/>
                <p:nvPr/>
              </p:nvSpPr>
              <p:spPr>
                <a:xfrm>
                  <a:off x="899445" y="2606080"/>
                  <a:ext cx="469500" cy="4695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7" name="Google Shape;69;p2">
                  <a:extLst>
                    <a:ext uri="{FF2B5EF4-FFF2-40B4-BE49-F238E27FC236}">
                      <a16:creationId xmlns:a16="http://schemas.microsoft.com/office/drawing/2014/main" xmlns="" id="{1C376373-B6B7-48DC-85BA-FF384326A109}"/>
                    </a:ext>
                  </a:extLst>
                </p:cNvPr>
                <p:cNvSpPr/>
                <p:nvPr/>
              </p:nvSpPr>
              <p:spPr>
                <a:xfrm>
                  <a:off x="1250808" y="2594534"/>
                  <a:ext cx="492600" cy="4926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8" name="Google Shape;70;p2">
                  <a:extLst>
                    <a:ext uri="{FF2B5EF4-FFF2-40B4-BE49-F238E27FC236}">
                      <a16:creationId xmlns:a16="http://schemas.microsoft.com/office/drawing/2014/main" xmlns="" id="{01BE453F-F9D6-484F-B4E2-BF44623D8B50}"/>
                    </a:ext>
                  </a:extLst>
                </p:cNvPr>
                <p:cNvSpPr/>
                <p:nvPr/>
              </p:nvSpPr>
              <p:spPr>
                <a:xfrm rot="-2967336">
                  <a:off x="1706888" y="2475460"/>
                  <a:ext cx="622580" cy="492779"/>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71" name="Google Shape;71;p2">
                <a:extLst>
                  <a:ext uri="{FF2B5EF4-FFF2-40B4-BE49-F238E27FC236}">
                    <a16:creationId xmlns:a16="http://schemas.microsoft.com/office/drawing/2014/main" xmlns="" id="{05CECA62-A097-4EDE-AF87-60A604B82DC0}"/>
                  </a:ext>
                </a:extLst>
              </p:cNvPr>
              <p:cNvSpPr/>
              <p:nvPr/>
            </p:nvSpPr>
            <p:spPr>
              <a:xfrm>
                <a:off x="7933212" y="2119383"/>
                <a:ext cx="704700" cy="7047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sp>
            <p:nvSpPr>
              <p:cNvPr id="72" name="Google Shape;72;p2">
                <a:extLst>
                  <a:ext uri="{FF2B5EF4-FFF2-40B4-BE49-F238E27FC236}">
                    <a16:creationId xmlns:a16="http://schemas.microsoft.com/office/drawing/2014/main" xmlns="" id="{370D9087-1EDD-436F-B3CA-0A8EABEA1FBF}"/>
                  </a:ext>
                </a:extLst>
              </p:cNvPr>
              <p:cNvSpPr/>
              <p:nvPr/>
            </p:nvSpPr>
            <p:spPr>
              <a:xfrm>
                <a:off x="8386462" y="2119383"/>
                <a:ext cx="704700" cy="704700"/>
              </a:xfrm>
              <a:prstGeom prst="ellipse">
                <a:avLst/>
              </a:prstGeom>
              <a:solidFill>
                <a:srgbClr val="BCDB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69" name="Google Shape;73;p2">
              <a:extLst>
                <a:ext uri="{FF2B5EF4-FFF2-40B4-BE49-F238E27FC236}">
                  <a16:creationId xmlns:a16="http://schemas.microsoft.com/office/drawing/2014/main" xmlns="" id="{B8FDB728-7258-4B9D-B273-79955BDF01AB}"/>
                </a:ext>
              </a:extLst>
            </p:cNvPr>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rgbClr val="000000"/>
                </a:solidFill>
                <a:effectLst/>
                <a:uLnTx/>
                <a:uFillTx/>
                <a:latin typeface="Arial"/>
              </a:endParaRPr>
            </a:p>
          </p:txBody>
        </p:sp>
      </p:grpSp>
      <p:sp>
        <p:nvSpPr>
          <p:cNvPr id="79" name="Oval 78">
            <a:extLst>
              <a:ext uri="{FF2B5EF4-FFF2-40B4-BE49-F238E27FC236}">
                <a16:creationId xmlns:a16="http://schemas.microsoft.com/office/drawing/2014/main" xmlns="" id="{262F54CF-201E-434D-849D-F80707335E2A}"/>
              </a:ext>
            </a:extLst>
          </p:cNvPr>
          <p:cNvSpPr/>
          <p:nvPr/>
        </p:nvSpPr>
        <p:spPr>
          <a:xfrm>
            <a:off x="15697200" y="549168"/>
            <a:ext cx="2286000" cy="228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16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500"/>
                                        <p:tgtEl>
                                          <p:spTgt spid="67"/>
                                        </p:tgtEl>
                                      </p:cBhvr>
                                    </p:animEffect>
                                    <p:anim calcmode="lin" valueType="num">
                                      <p:cBhvr>
                                        <p:cTn id="15" dur="500" fill="hold"/>
                                        <p:tgtEl>
                                          <p:spTgt spid="67"/>
                                        </p:tgtEl>
                                        <p:attrNameLst>
                                          <p:attrName>ppt_x</p:attrName>
                                        </p:attrNameLst>
                                      </p:cBhvr>
                                      <p:tavLst>
                                        <p:tav tm="0">
                                          <p:val>
                                            <p:strVal val="#ppt_x"/>
                                          </p:val>
                                        </p:tav>
                                        <p:tav tm="100000">
                                          <p:val>
                                            <p:strVal val="#ppt_x"/>
                                          </p:val>
                                        </p:tav>
                                      </p:tavLst>
                                    </p:anim>
                                    <p:anim calcmode="lin" valueType="num">
                                      <p:cBhvr>
                                        <p:cTn id="16" dur="500" fill="hold"/>
                                        <p:tgtEl>
                                          <p:spTgt spid="67"/>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anim calcmode="lin" valueType="num">
                                      <p:cBhvr>
                                        <p:cTn id="20" dur="500" fill="hold"/>
                                        <p:tgtEl>
                                          <p:spTgt spid="49"/>
                                        </p:tgtEl>
                                        <p:attrNameLst>
                                          <p:attrName>ppt_x</p:attrName>
                                        </p:attrNameLst>
                                      </p:cBhvr>
                                      <p:tavLst>
                                        <p:tav tm="0">
                                          <p:val>
                                            <p:strVal val="#ppt_x"/>
                                          </p:val>
                                        </p:tav>
                                        <p:tav tm="100000">
                                          <p:val>
                                            <p:strVal val="#ppt_x"/>
                                          </p:val>
                                        </p:tav>
                                      </p:tavLst>
                                    </p:anim>
                                    <p:anim calcmode="lin" valueType="num">
                                      <p:cBhvr>
                                        <p:cTn id="21" dur="500" fill="hold"/>
                                        <p:tgtEl>
                                          <p:spTgt spid="49"/>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anim calcmode="lin" valueType="num">
                                      <p:cBhvr>
                                        <p:cTn id="25" dur="500" fill="hold"/>
                                        <p:tgtEl>
                                          <p:spTgt spid="58"/>
                                        </p:tgtEl>
                                        <p:attrNameLst>
                                          <p:attrName>ppt_x</p:attrName>
                                        </p:attrNameLst>
                                      </p:cBhvr>
                                      <p:tavLst>
                                        <p:tav tm="0">
                                          <p:val>
                                            <p:strVal val="#ppt_x"/>
                                          </p:val>
                                        </p:tav>
                                        <p:tav tm="100000">
                                          <p:val>
                                            <p:strVal val="#ppt_x"/>
                                          </p:val>
                                        </p:tav>
                                      </p:tavLst>
                                    </p:anim>
                                    <p:anim calcmode="lin" valueType="num">
                                      <p:cBhvr>
                                        <p:cTn id="26"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anim calcmode="lin" valueType="num">
                                      <p:cBhvr>
                                        <p:cTn id="32" dur="500" fill="hold"/>
                                        <p:tgtEl>
                                          <p:spTgt spid="79"/>
                                        </p:tgtEl>
                                        <p:attrNameLst>
                                          <p:attrName>ppt_x</p:attrName>
                                        </p:attrNameLst>
                                      </p:cBhvr>
                                      <p:tavLst>
                                        <p:tav tm="0">
                                          <p:val>
                                            <p:strVal val="#ppt_x"/>
                                          </p:val>
                                        </p:tav>
                                        <p:tav tm="100000">
                                          <p:val>
                                            <p:strVal val="#ppt_x"/>
                                          </p:val>
                                        </p:tav>
                                      </p:tavLst>
                                    </p:anim>
                                    <p:anim calcmode="lin" valueType="num">
                                      <p:cBhvr>
                                        <p:cTn id="33"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1B33E5C2-95D3-4799-A91F-9DC8499CF6A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0961366" y="1899572"/>
            <a:ext cx="1696456" cy="186610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15695104" y="1279112"/>
            <a:ext cx="2659447" cy="186161"/>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186628" y="2189945"/>
            <a:ext cx="1676400" cy="1921376"/>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9282448">
            <a:off x="17565544" y="1856733"/>
            <a:ext cx="670277" cy="88586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3952496">
            <a:off x="15814458" y="3498051"/>
            <a:ext cx="963902" cy="1273930"/>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19240" y="325931"/>
            <a:ext cx="1625058" cy="1087312"/>
          </a:xfrm>
          <a:prstGeom prst="rect">
            <a:avLst/>
          </a:prstGeom>
        </p:spPr>
      </p:pic>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358103" y="1081820"/>
            <a:ext cx="1222183" cy="817752"/>
          </a:xfrm>
          <a:prstGeom prst="rect">
            <a:avLst/>
          </a:prstGeom>
        </p:spPr>
      </p:pic>
      <p:pic>
        <p:nvPicPr>
          <p:cNvPr id="27" name="Picture 24">
            <a:extLst>
              <a:ext uri="{FF2B5EF4-FFF2-40B4-BE49-F238E27FC236}">
                <a16:creationId xmlns:a16="http://schemas.microsoft.com/office/drawing/2014/main" xmlns="" id="{82235A80-D35B-4761-AEEC-5D7142CD1234}"/>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677400" y="563057"/>
            <a:ext cx="1222183" cy="817752"/>
          </a:xfrm>
          <a:prstGeom prst="rect">
            <a:avLst/>
          </a:prstGeom>
        </p:spPr>
      </p:pic>
      <p:pic>
        <p:nvPicPr>
          <p:cNvPr id="50" name="Picture 49">
            <a:extLst>
              <a:ext uri="{FF2B5EF4-FFF2-40B4-BE49-F238E27FC236}">
                <a16:creationId xmlns:a16="http://schemas.microsoft.com/office/drawing/2014/main" xmlns="" id="{A7145C05-19F0-4249-A92D-4046244820F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36" name="Picture 35">
            <a:extLst>
              <a:ext uri="{FF2B5EF4-FFF2-40B4-BE49-F238E27FC236}">
                <a16:creationId xmlns:a16="http://schemas.microsoft.com/office/drawing/2014/main" xmlns="" id="{E000432C-CFBD-44CF-8778-097538A3AA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8923" y="2701916"/>
            <a:ext cx="2223777" cy="2233660"/>
          </a:xfrm>
          <a:prstGeom prst="rect">
            <a:avLst/>
          </a:prstGeom>
        </p:spPr>
      </p:pic>
      <p:pic>
        <p:nvPicPr>
          <p:cNvPr id="37" name="Picture 36">
            <a:extLst>
              <a:ext uri="{FF2B5EF4-FFF2-40B4-BE49-F238E27FC236}">
                <a16:creationId xmlns:a16="http://schemas.microsoft.com/office/drawing/2014/main" xmlns="" id="{E6C93A0D-B8F3-4DB7-9050-C7F3B7E8B50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812969" y="3031813"/>
            <a:ext cx="1696671" cy="1704211"/>
          </a:xfrm>
          <a:prstGeom prst="rect">
            <a:avLst/>
          </a:prstGeom>
        </p:spPr>
      </p:pic>
      <p:pic>
        <p:nvPicPr>
          <p:cNvPr id="38" name="Picture 37">
            <a:extLst>
              <a:ext uri="{FF2B5EF4-FFF2-40B4-BE49-F238E27FC236}">
                <a16:creationId xmlns:a16="http://schemas.microsoft.com/office/drawing/2014/main" xmlns="" id="{474CA3F2-A7E1-488C-A678-A0B6C2CDAF9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229985" y="3597207"/>
            <a:ext cx="1696671" cy="1704211"/>
          </a:xfrm>
          <a:prstGeom prst="rect">
            <a:avLst/>
          </a:prstGeom>
        </p:spPr>
      </p:pic>
      <p:pic>
        <p:nvPicPr>
          <p:cNvPr id="42" name="Picture 41">
            <a:extLst>
              <a:ext uri="{FF2B5EF4-FFF2-40B4-BE49-F238E27FC236}">
                <a16:creationId xmlns:a16="http://schemas.microsoft.com/office/drawing/2014/main" xmlns="" id="{273552B2-E007-47C4-9D60-E1D61A9FA4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608270" y="5692079"/>
            <a:ext cx="3657600" cy="3657600"/>
          </a:xfrm>
          <a:prstGeom prst="rect">
            <a:avLst/>
          </a:prstGeom>
        </p:spPr>
      </p:pic>
      <p:pic>
        <p:nvPicPr>
          <p:cNvPr id="44" name="Picture 43">
            <a:extLst>
              <a:ext uri="{FF2B5EF4-FFF2-40B4-BE49-F238E27FC236}">
                <a16:creationId xmlns:a16="http://schemas.microsoft.com/office/drawing/2014/main" xmlns="" id="{15E98812-FD1C-4EB0-B61D-2BD9F5B46EF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55226" y="4528443"/>
            <a:ext cx="4572000" cy="4572000"/>
          </a:xfrm>
          <a:prstGeom prst="rect">
            <a:avLst/>
          </a:prstGeom>
        </p:spPr>
      </p:pic>
      <p:pic>
        <p:nvPicPr>
          <p:cNvPr id="52" name="Picture 51">
            <a:extLst>
              <a:ext uri="{FF2B5EF4-FFF2-40B4-BE49-F238E27FC236}">
                <a16:creationId xmlns:a16="http://schemas.microsoft.com/office/drawing/2014/main" xmlns="" id="{896E9025-6AB0-4D1D-8478-1814E4A5CA2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587164" y="4780314"/>
            <a:ext cx="2188715" cy="3193262"/>
          </a:xfrm>
          <a:prstGeom prst="rect">
            <a:avLst/>
          </a:prstGeom>
        </p:spPr>
      </p:pic>
      <p:pic>
        <p:nvPicPr>
          <p:cNvPr id="53" name="Picture 52">
            <a:extLst>
              <a:ext uri="{FF2B5EF4-FFF2-40B4-BE49-F238E27FC236}">
                <a16:creationId xmlns:a16="http://schemas.microsoft.com/office/drawing/2014/main" xmlns="" id="{12B2D111-3003-40A3-8FBB-5237E2DD7218}"/>
              </a:ext>
            </a:extLst>
          </p:cNvPr>
          <p:cNvPicPr>
            <a:picLocks noChangeAspect="1"/>
          </p:cNvPicPr>
          <p:nvPr/>
        </p:nvPicPr>
        <p:blipFill>
          <a:blip r:embed="rId21">
            <a:extLst>
              <a:ext uri="{BEBA8EAE-BF5A-486C-A8C5-ECC9F3942E4B}">
                <a14:imgProps xmlns:a14="http://schemas.microsoft.com/office/drawing/2010/main">
                  <a14:imgLayer r:embed="rId16">
                    <a14:imgEffect>
                      <a14:backgroundRemoval t="8209" b="97015" l="732" r="99390">
                        <a14:foregroundMark x1="2317" y1="17537" x2="2736" y2="17757"/>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59756" y1="95522" x2="59634" y2="97015"/>
                        <a14:foregroundMark x1="78902" y1="91045" x2="92073" y2="96269"/>
                        <a14:backgroundMark x1="10854" y1="24254" x2="18171" y2="24627"/>
                        <a14:backgroundMark x1="18171" y1="24627" x2="22317" y2="24254"/>
                        <a14:backgroundMark x1="2317" y1="20896" x2="85854" y2="68284"/>
                        <a14:backgroundMark x1="86951" y1="55224" x2="96341" y2="79478"/>
                        <a14:backgroundMark x1="95366" y1="58582" x2="99756" y2="90299"/>
                        <a14:backgroundMark x1="94878" y1="84328" x2="99512" y2="93284"/>
                        <a14:backgroundMark x1="93780" y1="54851" x2="93902" y2="94030"/>
                        <a14:backgroundMark x1="93780" y1="55224" x2="93659" y2="55224"/>
                        <a14:backgroundMark x1="94024" y1="52985" x2="92561" y2="59328"/>
                        <a14:backgroundMark x1="2927" y1="16791" x2="5610" y2="16045"/>
                      </a14:backgroundRemoval>
                    </a14:imgEffect>
                  </a14:imgLayer>
                </a14:imgProps>
              </a:ext>
              <a:ext uri="{28A0092B-C50C-407E-A947-70E740481C1C}">
                <a14:useLocalDpi xmlns:a14="http://schemas.microsoft.com/office/drawing/2010/main" val="0"/>
              </a:ext>
            </a:extLst>
          </a:blip>
          <a:stretch>
            <a:fillRect/>
          </a:stretch>
        </p:blipFill>
        <p:spPr>
          <a:xfrm>
            <a:off x="22130" y="5639733"/>
            <a:ext cx="18265870" cy="4651130"/>
          </a:xfrm>
          <a:prstGeom prst="rect">
            <a:avLst/>
          </a:prstGeom>
        </p:spPr>
      </p:pic>
      <p:pic>
        <p:nvPicPr>
          <p:cNvPr id="55" name="Picture 54">
            <a:extLst>
              <a:ext uri="{FF2B5EF4-FFF2-40B4-BE49-F238E27FC236}">
                <a16:creationId xmlns:a16="http://schemas.microsoft.com/office/drawing/2014/main" xmlns="" id="{59E04E7E-1DFA-49FB-9509-A9239047F3E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21612" y="4749224"/>
            <a:ext cx="2438400" cy="2438400"/>
          </a:xfrm>
          <a:prstGeom prst="rect">
            <a:avLst/>
          </a:prstGeom>
        </p:spPr>
      </p:pic>
      <p:pic>
        <p:nvPicPr>
          <p:cNvPr id="18" name="Picture 17">
            <a:extLst>
              <a:ext uri="{FF2B5EF4-FFF2-40B4-BE49-F238E27FC236}">
                <a16:creationId xmlns:a16="http://schemas.microsoft.com/office/drawing/2014/main" xmlns="" id="{FE1DB8B4-8962-4DAF-8BAF-8B2DA4C2B3A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5801985" y="4704810"/>
            <a:ext cx="1696671" cy="1704211"/>
          </a:xfrm>
          <a:prstGeom prst="rect">
            <a:avLst/>
          </a:prstGeom>
        </p:spPr>
      </p:pic>
      <p:pic>
        <p:nvPicPr>
          <p:cNvPr id="20" name="Picture 19">
            <a:extLst>
              <a:ext uri="{FF2B5EF4-FFF2-40B4-BE49-F238E27FC236}">
                <a16:creationId xmlns:a16="http://schemas.microsoft.com/office/drawing/2014/main" xmlns="" id="{7B3EAF5E-CFD2-4311-A4BF-559D2E17882C}"/>
              </a:ext>
            </a:extLst>
          </p:cNvPr>
          <p:cNvPicPr>
            <a:picLocks noChangeAspect="1"/>
          </p:cNvPicPr>
          <p:nvPr/>
        </p:nvPicPr>
        <p:blipFill>
          <a:blip r:embed="rId23" cstate="print">
            <a:extLst>
              <a:ext uri="{BEBA8EAE-BF5A-486C-A8C5-ECC9F3942E4B}">
                <a14:imgProps xmlns:a14="http://schemas.microsoft.com/office/drawing/2010/main">
                  <a14:imgLayer r:embed="rId24">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5228495" y="1959908"/>
            <a:ext cx="1292909" cy="1422200"/>
          </a:xfrm>
          <a:prstGeom prst="rect">
            <a:avLst/>
          </a:prstGeom>
        </p:spPr>
      </p:pic>
      <p:pic>
        <p:nvPicPr>
          <p:cNvPr id="22" name="Picture 21">
            <a:extLst>
              <a:ext uri="{FF2B5EF4-FFF2-40B4-BE49-F238E27FC236}">
                <a16:creationId xmlns:a16="http://schemas.microsoft.com/office/drawing/2014/main" xmlns="" id="{65C142C5-35E0-468F-BA8A-5F4BB78CE728}"/>
              </a:ext>
            </a:extLst>
          </p:cNvPr>
          <p:cNvPicPr>
            <a:picLocks noChangeAspect="1"/>
          </p:cNvPicPr>
          <p:nvPr/>
        </p:nvPicPr>
        <p:blipFill>
          <a:blip r:embed="rId25" cstate="print">
            <a:extLst>
              <a:ext uri="{BEBA8EAE-BF5A-486C-A8C5-ECC9F3942E4B}">
                <a14:imgProps xmlns:a14="http://schemas.microsoft.com/office/drawing/2010/main">
                  <a14:imgLayer r:embed="rId26">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461192" y="1532013"/>
            <a:ext cx="1349445" cy="1484389"/>
          </a:xfrm>
          <a:prstGeom prst="rect">
            <a:avLst/>
          </a:prstGeom>
        </p:spPr>
      </p:pic>
      <p:pic>
        <p:nvPicPr>
          <p:cNvPr id="25" name="Picture 24">
            <a:extLst>
              <a:ext uri="{FF2B5EF4-FFF2-40B4-BE49-F238E27FC236}">
                <a16:creationId xmlns:a16="http://schemas.microsoft.com/office/drawing/2014/main" xmlns="" id="{B3810695-BAC8-45E2-AA8F-E00B8929825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4371093" y="4152942"/>
            <a:ext cx="1470181" cy="1617199"/>
          </a:xfrm>
          <a:prstGeom prst="rect">
            <a:avLst/>
          </a:prstGeom>
        </p:spPr>
      </p:pic>
    </p:spTree>
    <p:extLst>
      <p:ext uri="{BB962C8B-B14F-4D97-AF65-F5344CB8AC3E}">
        <p14:creationId xmlns:p14="http://schemas.microsoft.com/office/powerpoint/2010/main" val="230488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20"/>
                                        </p:tgtEl>
                                      </p:cBhvr>
                                    </p:animEffect>
                                    <p:animScale>
                                      <p:cBhvr>
                                        <p:cTn id="13"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DAAC237-9BCA-4B38-B748-F7A7920A99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9" name="Picture 8">
            <a:extLst>
              <a:ext uri="{FF2B5EF4-FFF2-40B4-BE49-F238E27FC236}">
                <a16:creationId xmlns:a16="http://schemas.microsoft.com/office/drawing/2014/main" xmlns="" id="{6AA72A21-FB96-419A-846D-C052B70FF8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735" y="1484389"/>
            <a:ext cx="6629400" cy="6629400"/>
          </a:xfrm>
          <a:prstGeom prst="rect">
            <a:avLst/>
          </a:prstGeom>
        </p:spPr>
      </p:pic>
      <p:pic>
        <p:nvPicPr>
          <p:cNvPr id="10" name="Picture 9">
            <a:extLst>
              <a:ext uri="{FF2B5EF4-FFF2-40B4-BE49-F238E27FC236}">
                <a16:creationId xmlns:a16="http://schemas.microsoft.com/office/drawing/2014/main" xmlns="" id="{7AC727BC-1728-473A-A1B8-037CBEBF6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26331" y="1510029"/>
            <a:ext cx="6629400" cy="6629400"/>
          </a:xfrm>
          <a:prstGeom prst="rect">
            <a:avLst/>
          </a:prstGeom>
        </p:spPr>
      </p:pic>
      <p:pic>
        <p:nvPicPr>
          <p:cNvPr id="12" name="Picture 11">
            <a:extLst>
              <a:ext uri="{FF2B5EF4-FFF2-40B4-BE49-F238E27FC236}">
                <a16:creationId xmlns:a16="http://schemas.microsoft.com/office/drawing/2014/main" xmlns="" id="{7ECA74F3-0DDD-4E37-98D3-A899A7E3B18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387070" y="2543756"/>
            <a:ext cx="5638800" cy="6202680"/>
          </a:xfrm>
          <a:prstGeom prst="rect">
            <a:avLst/>
          </a:prstGeom>
        </p:spPr>
      </p:pic>
      <p:grpSp>
        <p:nvGrpSpPr>
          <p:cNvPr id="2" name="Group 1">
            <a:extLst>
              <a:ext uri="{FF2B5EF4-FFF2-40B4-BE49-F238E27FC236}">
                <a16:creationId xmlns:a16="http://schemas.microsoft.com/office/drawing/2014/main" xmlns="" id="{9905454D-36F8-4B4E-A2E3-966F7EE41039}"/>
              </a:ext>
            </a:extLst>
          </p:cNvPr>
          <p:cNvGrpSpPr/>
          <p:nvPr/>
        </p:nvGrpSpPr>
        <p:grpSpPr>
          <a:xfrm>
            <a:off x="18555731" y="-146232"/>
            <a:ext cx="1582674" cy="3035997"/>
            <a:chOff x="18555731" y="-146232"/>
            <a:chExt cx="1582674" cy="3035997"/>
          </a:xfrm>
        </p:grpSpPr>
        <p:pic>
          <p:nvPicPr>
            <p:cNvPr id="7" name="Picture 6">
              <a:extLst>
                <a:ext uri="{FF2B5EF4-FFF2-40B4-BE49-F238E27FC236}">
                  <a16:creationId xmlns:a16="http://schemas.microsoft.com/office/drawing/2014/main" xmlns="" id="{96D7696C-374D-467C-9615-B348DE0412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555731" y="-146232"/>
              <a:ext cx="1582674" cy="1589708"/>
            </a:xfrm>
            <a:prstGeom prst="rect">
              <a:avLst/>
            </a:prstGeom>
          </p:spPr>
        </p:pic>
        <p:pic>
          <p:nvPicPr>
            <p:cNvPr id="8" name="Picture 7">
              <a:extLst>
                <a:ext uri="{FF2B5EF4-FFF2-40B4-BE49-F238E27FC236}">
                  <a16:creationId xmlns:a16="http://schemas.microsoft.com/office/drawing/2014/main" xmlns="" id="{BC324AD9-16ED-486C-B4CB-5240E130535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8620551" y="1405376"/>
              <a:ext cx="1349445" cy="1484389"/>
            </a:xfrm>
            <a:prstGeom prst="rect">
              <a:avLst/>
            </a:prstGeom>
          </p:spPr>
        </p:pic>
      </p:grpSp>
      <p:grpSp>
        <p:nvGrpSpPr>
          <p:cNvPr id="11" name="Group 10">
            <a:extLst>
              <a:ext uri="{FF2B5EF4-FFF2-40B4-BE49-F238E27FC236}">
                <a16:creationId xmlns:a16="http://schemas.microsoft.com/office/drawing/2014/main" xmlns="" id="{BB13CD97-344E-442C-8539-D60C5845E331}"/>
              </a:ext>
            </a:extLst>
          </p:cNvPr>
          <p:cNvGrpSpPr/>
          <p:nvPr/>
        </p:nvGrpSpPr>
        <p:grpSpPr>
          <a:xfrm>
            <a:off x="18620551" y="1763092"/>
            <a:ext cx="1582674" cy="3035997"/>
            <a:chOff x="18555731" y="-146232"/>
            <a:chExt cx="1582674" cy="3035997"/>
          </a:xfrm>
        </p:grpSpPr>
        <p:pic>
          <p:nvPicPr>
            <p:cNvPr id="14" name="Picture 13">
              <a:extLst>
                <a:ext uri="{FF2B5EF4-FFF2-40B4-BE49-F238E27FC236}">
                  <a16:creationId xmlns:a16="http://schemas.microsoft.com/office/drawing/2014/main" xmlns="" id="{7E6DBA63-F92B-495B-AA62-730DCD2A3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555731" y="-146232"/>
              <a:ext cx="1582674" cy="1589708"/>
            </a:xfrm>
            <a:prstGeom prst="rect">
              <a:avLst/>
            </a:prstGeom>
          </p:spPr>
        </p:pic>
        <p:pic>
          <p:nvPicPr>
            <p:cNvPr id="15" name="Picture 14">
              <a:extLst>
                <a:ext uri="{FF2B5EF4-FFF2-40B4-BE49-F238E27FC236}">
                  <a16:creationId xmlns:a16="http://schemas.microsoft.com/office/drawing/2014/main" xmlns="" id="{EECA16D7-5FF8-4815-8D90-8EAE06F988E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8620551" y="1405376"/>
              <a:ext cx="1349445" cy="1484389"/>
            </a:xfrm>
            <a:prstGeom prst="rect">
              <a:avLst/>
            </a:prstGeom>
          </p:spPr>
        </p:pic>
      </p:grpSp>
      <p:grpSp>
        <p:nvGrpSpPr>
          <p:cNvPr id="16" name="Group 15">
            <a:extLst>
              <a:ext uri="{FF2B5EF4-FFF2-40B4-BE49-F238E27FC236}">
                <a16:creationId xmlns:a16="http://schemas.microsoft.com/office/drawing/2014/main" xmlns="" id="{D1EC1399-9CD6-40A7-ABD4-8B26DBAEB8FF}"/>
              </a:ext>
            </a:extLst>
          </p:cNvPr>
          <p:cNvGrpSpPr/>
          <p:nvPr/>
        </p:nvGrpSpPr>
        <p:grpSpPr>
          <a:xfrm flipH="1">
            <a:off x="-2044818" y="-1272905"/>
            <a:ext cx="1582674" cy="3035997"/>
            <a:chOff x="18555731" y="-146232"/>
            <a:chExt cx="1582674" cy="3035997"/>
          </a:xfrm>
        </p:grpSpPr>
        <p:pic>
          <p:nvPicPr>
            <p:cNvPr id="17" name="Picture 16">
              <a:extLst>
                <a:ext uri="{FF2B5EF4-FFF2-40B4-BE49-F238E27FC236}">
                  <a16:creationId xmlns:a16="http://schemas.microsoft.com/office/drawing/2014/main" xmlns="" id="{3E535AF2-51CB-4B65-8071-79036FD7D9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555731" y="-146232"/>
              <a:ext cx="1582674" cy="1589708"/>
            </a:xfrm>
            <a:prstGeom prst="rect">
              <a:avLst/>
            </a:prstGeom>
          </p:spPr>
        </p:pic>
        <p:pic>
          <p:nvPicPr>
            <p:cNvPr id="18" name="Picture 17">
              <a:extLst>
                <a:ext uri="{FF2B5EF4-FFF2-40B4-BE49-F238E27FC236}">
                  <a16:creationId xmlns:a16="http://schemas.microsoft.com/office/drawing/2014/main" xmlns="" id="{3F10902A-CE59-4863-BC75-0D572001D46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8620551" y="1405376"/>
              <a:ext cx="1349445" cy="1484389"/>
            </a:xfrm>
            <a:prstGeom prst="rect">
              <a:avLst/>
            </a:prstGeom>
          </p:spPr>
        </p:pic>
      </p:grpSp>
      <p:grpSp>
        <p:nvGrpSpPr>
          <p:cNvPr id="19" name="Group 18">
            <a:extLst>
              <a:ext uri="{FF2B5EF4-FFF2-40B4-BE49-F238E27FC236}">
                <a16:creationId xmlns:a16="http://schemas.microsoft.com/office/drawing/2014/main" xmlns="" id="{A783185A-FF8A-4D1F-B54C-093399E1BD74}"/>
              </a:ext>
            </a:extLst>
          </p:cNvPr>
          <p:cNvGrpSpPr/>
          <p:nvPr/>
        </p:nvGrpSpPr>
        <p:grpSpPr>
          <a:xfrm flipH="1">
            <a:off x="-2109638" y="2107503"/>
            <a:ext cx="1582674" cy="3035997"/>
            <a:chOff x="18555731" y="-146232"/>
            <a:chExt cx="1582674" cy="3035997"/>
          </a:xfrm>
        </p:grpSpPr>
        <p:pic>
          <p:nvPicPr>
            <p:cNvPr id="20" name="Picture 19">
              <a:extLst>
                <a:ext uri="{FF2B5EF4-FFF2-40B4-BE49-F238E27FC236}">
                  <a16:creationId xmlns:a16="http://schemas.microsoft.com/office/drawing/2014/main" xmlns="" id="{39FAFAD5-6CFD-4201-B34B-69AADD5702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8555731" y="-146232"/>
              <a:ext cx="1582674" cy="1589708"/>
            </a:xfrm>
            <a:prstGeom prst="rect">
              <a:avLst/>
            </a:prstGeom>
          </p:spPr>
        </p:pic>
        <p:pic>
          <p:nvPicPr>
            <p:cNvPr id="21" name="Picture 20">
              <a:extLst>
                <a:ext uri="{FF2B5EF4-FFF2-40B4-BE49-F238E27FC236}">
                  <a16:creationId xmlns:a16="http://schemas.microsoft.com/office/drawing/2014/main" xmlns="" id="{154AC257-3758-4912-B75F-F47FFC9E6B5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Layer>
                  </a14:imgProps>
                </a:ext>
                <a:ext uri="{28A0092B-C50C-407E-A947-70E740481C1C}">
                  <a14:useLocalDpi xmlns:a14="http://schemas.microsoft.com/office/drawing/2010/main" val="0"/>
                </a:ext>
              </a:extLst>
            </a:blip>
            <a:stretch>
              <a:fillRect/>
            </a:stretch>
          </p:blipFill>
          <p:spPr>
            <a:xfrm>
              <a:off x="18620551" y="1405376"/>
              <a:ext cx="1349445" cy="1484389"/>
            </a:xfrm>
            <a:prstGeom prst="rect">
              <a:avLst/>
            </a:prstGeom>
          </p:spPr>
        </p:pic>
      </p:grpSp>
    </p:spTree>
    <p:extLst>
      <p:ext uri="{BB962C8B-B14F-4D97-AF65-F5344CB8AC3E}">
        <p14:creationId xmlns:p14="http://schemas.microsoft.com/office/powerpoint/2010/main" val="2656210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07 -0.04691 L -0.01207 -0.04691 C -0.01675 -0.05031 -0.02127 -0.05416 -0.02596 -0.05679 C -0.02865 -0.05833 -0.0316 -0.05833 -0.03429 -0.05926 C -0.0362 -0.06003 -0.03802 -0.06111 -0.03984 -0.06173 C -0.04453 -0.06358 -0.04913 -0.06512 -0.05373 -0.06666 C -0.06675 -0.06512 -0.07977 -0.06527 -0.09262 -0.06173 C -0.09531 -0.06111 -0.09714 -0.05632 -0.09957 -0.05432 C -0.10226 -0.05231 -0.10521 -0.05139 -0.1079 -0.04938 C -0.11085 -0.04737 -0.11337 -0.04413 -0.11623 -0.04197 C -0.12361 -0.03673 -0.13125 -0.03302 -0.13846 -0.02716 C -0.148 -0.01975 -0.15252 -0.01558 -0.16207 -0.00987 C -0.16528 -0.00802 -0.16866 -0.0071 -0.17179 -0.00493 C -0.1888 0.00571 -0.17439 0.00031 -0.18984 0.00494 C -0.19722 0.00417 -0.21545 0.00973 -0.22457 -0.00247 C -0.22674 -0.0054 -0.22847 -0.00895 -0.23012 -0.01234 C -0.23168 -0.01558 -0.2329 -0.01898 -0.23429 -0.02222 C -0.23646 -0.03348 -0.23785 -0.03688 -0.2329 -0.05185 C -0.2316 -0.05602 -0.2283 -0.05679 -0.22596 -0.05926 C -0.21563 -0.05663 -0.21467 -0.06003 -0.2079 -0.04197 C -0.20634 -0.03765 -0.20512 -0.02716 -0.20512 -0.02716 C -0.20564 -0.02068 -0.20504 -0.01358 -0.20651 -0.0074 C -0.20755 -0.0037 -0.21007 -0.00185 -0.21207 -3.33333E-6 C -0.22943 0.01528 -0.22379 0.01003 -0.23707 0.01482 C -0.24132 0.01621 -0.2454 0.01898 -0.24957 0.01976 C -0.25929 0.02145 -0.26901 0.0213 -0.27873 0.02223 C -0.28715 0.01837 -0.30191 0.01405 -0.31068 0.00494 C -0.31788 -0.00262 -0.325 -0.01049 -0.33151 -0.01975 C -0.33273 -0.02145 -0.34002 -0.0324 -0.34262 -0.03456 C -0.34809 -0.03919 -0.35373 -0.04305 -0.35929 -0.04691 C -0.36302 -0.04953 -0.36649 -0.05416 -0.3704 -0.05432 L -0.4079 -0.05679 C -0.4303 -0.0554 -0.44201 -0.05972 -0.46068 -0.04691 C -0.46554 -0.04367 -0.46971 -0.03765 -0.47457 -0.03456 C -0.47908 -0.03194 -0.48394 -0.0321 -0.48846 -0.02963 C -0.49471 -0.02639 -0.50052 -0.02145 -0.50651 -0.01728 C -0.50885 -0.01574 -0.51346 -0.01234 -0.51346 -0.01234 C -0.51623 -0.00833 -0.51884 -0.0037 -0.52179 -3.33333E-6 C -0.52309 0.00139 -0.52491 0.00077 -0.52596 0.00247 C -0.52778 0.0051 -0.52882 0.00895 -0.53012 0.01235 C -0.53238 0.01775 -0.5355 0.02686 -0.53707 0.0321 C -0.53811 0.03519 -0.53898 0.03858 -0.53984 0.04198 C -0.54037 0.04692 -0.5408 0.05186 -0.54123 0.05679 C -0.54167 0.06081 -0.54236 0.06497 -0.54262 0.06914 C -0.54479 0.09522 -0.54201 0.08411 -0.5454 0.0963 " pathEditMode="relative" ptsTypes="AAAAAAAAAAAAAAAAAAAAAAAAAAAAAAAAAAAAAAAAAAAAA">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52778E-6 0.08148 L -1.52778E-6 0.08225 C -0.01588 0.0784 -0.03168 0.07994 -0.04739 0.07361 C -0.05113 0.07176 -0.05451 0.06204 -0.05807 0.05818 C -0.06128 0.05432 -0.06449 0.05309 -0.06762 0.05062 C -0.09357 -0.01759 -0.06614 0.04954 -0.09002 0.00401 C -0.09878 -0.01281 -0.10738 -0.03194 -0.11597 -0.04984 C -0.11962 -0.05756 -0.12309 -0.06697 -0.12665 -0.0733 C -0.13107 -0.08086 -0.13533 -0.09012 -0.13976 -0.09629 C -0.1421 -0.10031 -0.14453 -0.10108 -0.14687 -0.10417 C -0.15035 -0.1091 -0.15399 -0.1142 -0.15738 -0.11944 C -0.16059 -0.125 -0.16371 -0.13256 -0.16684 -0.13488 C -0.17248 -0.14043 -0.17795 -0.13981 -0.18342 -0.1429 C -0.18663 -0.14491 -0.18976 -0.14707 -0.19297 -0.15046 C -0.19687 -0.15478 -0.20078 -0.16404 -0.20477 -0.16605 C -0.21467 -0.17176 -0.22448 -0.17114 -0.23437 -0.17376 L -0.24262 -0.18133 C -0.24505 -0.18379 -0.24731 -0.1892 -0.24974 -0.1892 C -0.28481 -0.18688 -0.31996 -0.17886 -0.35495 -0.17376 C -0.35816 -0.16605 -0.3612 -0.15586 -0.36441 -0.15046 C -0.36996 -0.1429 -0.38099 -0.13488 -0.38099 -0.13457 C -0.40382 -0.06049 -0.3671 -0.17562 -0.4 -0.09629 C -0.42621 -0.03349 -0.39982 -0.07222 -0.41649 -0.04984 C -0.41849 -0.04244 -0.4204 -0.03395 -0.42239 -0.027 C -0.42474 -0.01852 -0.42734 -0.01327 -0.42951 -0.0037 C -0.43229 0.00818 -0.43889 0.04661 -0.44132 0.06605 C -0.44227 0.07284 -0.44288 0.08225 -0.44366 0.08904 C -0.44601 0.10509 -0.44835 0.11991 -0.45069 0.13534 L -0.45304 0.15139 " pathEditMode="relative" rAng="0" ptsTypes="AAAAAAAAAAAAAAAAAAAAAAAAAAAAA">
                                      <p:cBhvr>
                                        <p:cTn id="9" dur="2000" fill="hold"/>
                                        <p:tgtEl>
                                          <p:spTgt spid="11"/>
                                        </p:tgtEl>
                                        <p:attrNameLst>
                                          <p:attrName>ppt_x</p:attrName>
                                          <p:attrName>ppt_y</p:attrName>
                                        </p:attrNameLst>
                                      </p:cBhvr>
                                      <p:rCtr x="-22656" y="-10046"/>
                                    </p:animMotion>
                                  </p:childTnLst>
                                </p:cTn>
                              </p:par>
                            </p:childTnLst>
                          </p:cTn>
                        </p:par>
                        <p:par>
                          <p:cTn id="10" fill="hold">
                            <p:stCondLst>
                              <p:cond delay="4000"/>
                            </p:stCondLst>
                            <p:childTnLst>
                              <p:par>
                                <p:cTn id="11" presetID="0" presetClass="path" presetSubtype="0" accel="50000" decel="50000" fill="hold" nodeType="afterEffect">
                                  <p:stCondLst>
                                    <p:cond delay="0"/>
                                  </p:stCondLst>
                                  <p:childTnLst>
                                    <p:animMotion origin="layout" path="M -4.16667E-7 0.00108 L -4.16667E-7 0.00123 C 0.00417 -0.00247 0.00833 -0.00664 0.0125 -0.01004 C 0.02396 -0.01976 0.0401 -0.01482 0.05 -0.01559 C 0.05512 -0.01667 0.06024 -0.01929 0.06536 -0.01837 C 0.11181 -0.0125 0.10165 -0.01945 0.12361 -0.0017 C 0.13724 0.02206 0.1303 0.0091 0.14444 0.03765 C 0.1467 0.04228 0.14939 0.04629 0.15139 0.05154 C 0.15642 0.06558 0.15417 0.05895 0.15825 0.07114 C 0.16198 0.10895 0.16319 0.10972 0.15972 0.15817 C 0.1592 0.1645 0.15703 0.16975 0.15556 0.17515 C 0.15287 0.18395 0.14879 0.19259 0.14444 0.19753 C 0.13733 0.20524 0.12821 0.20447 0.12083 0.20586 C 0.11806 0.20509 0.11458 0.20694 0.1125 0.20308 C 0.10764 0.19444 0.10747 0.16821 0.10694 0.15817 C 0.10964 0.14351 0.10998 0.13503 0.11528 0.12438 C 0.12101 0.1128 0.12656 0.10787 0.13472 0.10216 C 0.13967 0.09861 0.14471 0.09521 0.15 0.09367 C 0.15686 0.09151 0.16389 0.09197 0.17083 0.09089 C 0.17587 0.09027 0.18099 0.08904 0.18611 0.08811 L 0.25833 0.09089 C 0.26337 0.0912 0.26849 0.09213 0.27361 0.09367 C 0.2862 0.09783 0.28221 0.10169 0.29583 0.11049 C 0.30156 0.11435 0.30781 0.11558 0.31389 0.11882 C 0.32274 0.12392 0.33151 0.13009 0.34028 0.1358 C 0.34401 0.13842 0.34748 0.14182 0.35139 0.14413 C 0.35547 0.1466 0.35972 0.14799 0.36389 0.14984 L 0.39028 0.18348 C 0.39392 0.18811 0.39783 0.19213 0.40139 0.19753 C 0.41042 0.21126 0.41398 0.21589 0.42222 0.23117 C 0.42917 0.24429 0.43247 0.25108 0.4375 0.26743 C 0.43906 0.27299 0.43993 0.27932 0.44167 0.28441 C 0.44453 0.29336 0.44852 0.30077 0.45139 0.30956 C 0.45408 0.31867 0.45582 0.32854 0.45833 0.33765 C 0.45955 0.34259 0.46129 0.34691 0.4625 0.35169 C 0.46441 0.35956 0.46675 0.37484 0.46806 0.38256 C 0.46849 0.39382 0.46901 0.40493 0.46944 0.41635 C 0.47083 0.45493 0.47083 0.44459 0.47083 0.46142 " pathEditMode="relative" rAng="0" ptsTypes="AAAAAAAAAAAAAAAAAAAAAAAAAAAAAAAAAAAAAA">
                                      <p:cBhvr>
                                        <p:cTn id="12" dur="2000" fill="hold"/>
                                        <p:tgtEl>
                                          <p:spTgt spid="16"/>
                                        </p:tgtEl>
                                        <p:attrNameLst>
                                          <p:attrName>ppt_x</p:attrName>
                                          <p:attrName>ppt_y</p:attrName>
                                        </p:attrNameLst>
                                      </p:cBhvr>
                                      <p:rCtr x="23542" y="22037"/>
                                    </p:animMotion>
                                  </p:childTnLst>
                                </p:cTn>
                              </p:par>
                            </p:childTnLst>
                          </p:cTn>
                        </p:par>
                        <p:par>
                          <p:cTn id="13" fill="hold">
                            <p:stCondLst>
                              <p:cond delay="6000"/>
                            </p:stCondLst>
                            <p:childTnLst>
                              <p:par>
                                <p:cTn id="14" presetID="0" presetClass="path" presetSubtype="0" accel="50000" decel="50000" fill="hold" nodeType="afterEffect">
                                  <p:stCondLst>
                                    <p:cond delay="0"/>
                                  </p:stCondLst>
                                  <p:childTnLst>
                                    <p:animMotion origin="layout" path="M -1.38889E-6 0.07253 L -1.38889E-6 0.07268 C 0.00382 0.06512 0.00721 0.05694 0.01129 0.05093 C 0.0191 0.03951 0.02517 0.04105 0.03386 0.03549 C 0.04392 0.02901 0.0533 0.01759 0.06346 0.01389 C 0.06892 0.01173 0.07465 0.01018 0.0803 0.00772 C 0.0855 0.00525 0.09054 0.00123 0.09575 -0.00154 C 0.10235 -0.00494 0.10903 -0.00695 0.11554 -0.01096 C 0.12083 -0.01404 0.1257 -0.01975 0.13099 -0.02315 C 0.13394 -0.025 0.17379 -0.04491 0.1875 -0.0571 C 0.20052 -0.06883 0.21545 -0.08549 0.22682 -0.10324 C 0.23342 -0.11374 0.24002 -0.12423 0.24662 -0.13411 C 0.29783 -0.21049 0.22292 -0.09676 0.28056 -0.17732 C 0.28646 -0.1858 0.29149 -0.19661 0.2974 -0.20509 C 0.30278 -0.21312 0.30877 -0.21929 0.31432 -0.2267 C 0.31866 -0.23272 0.32257 -0.23935 0.32691 -0.24522 C 0.33438 -0.25525 0.34662 -0.27099 0.35512 -0.27917 C 0.35886 -0.28272 0.36259 -0.28688 0.36649 -0.28843 C 0.37292 -0.29105 0.3796 -0.29043 0.38629 -0.29136 C 0.39471 -0.28951 0.40321 -0.28874 0.41155 -0.28534 C 0.41363 -0.28457 0.41545 -0.28164 0.41728 -0.27917 C 0.42066 -0.27454 0.4237 -0.26867 0.42717 -0.26374 C 0.4336 -0.25417 0.44071 -0.24676 0.44679 -0.23596 L 0.46085 -0.21127 C 0.47222 -0.16188 0.45625 -0.22685 0.4737 -0.17423 C 0.47743 -0.16266 0.48021 -0.14969 0.48351 -0.13719 C 0.48733 -0.12299 0.49097 -0.10849 0.49479 -0.09398 C 0.49757 -0.0838 0.49983 -0.07269 0.50321 -0.06327 C 0.50512 -0.05818 0.50738 -0.0537 0.50894 -0.04784 C 0.51129 -0.03812 0.51259 -0.02732 0.5145 -0.01698 C 0.51545 -0.01188 0.51597 -0.00617 0.51728 -0.00154 C 0.5217 0.0125 0.51927 0.00447 0.52431 0.02315 C 0.52483 0.02824 0.52474 0.0338 0.52587 0.03858 C 0.52674 0.04321 0.52882 0.04645 0.53004 0.05093 C 0.53255 0.05972 0.5349 0.06898 0.53707 0.0787 C 0.5382 0.08349 0.53872 0.08904 0.53993 0.09413 C 0.54097 0.09861 0.54306 0.1017 0.54419 0.10648 C 0.54688 0.11929 0.54991 0.13241 0.55122 0.1466 C 0.55165 0.15154 0.55148 0.1571 0.55252 0.16204 C 0.55347 0.16574 0.55564 0.16759 0.55677 0.17114 C 0.56189 0.18642 0.5579 0.17963 0.56111 0.19583 C 0.56172 0.19923 0.56311 0.2017 0.5638 0.20509 C 0.56493 0.21003 0.56667 0.22052 0.56667 0.22083 " pathEditMode="relative" rAng="0" ptsTypes="AAAAAAAAAAAAAAAAAAAAAAAAAAAAAAAAAAAAAAAAAAA">
                                      <p:cBhvr>
                                        <p:cTn id="15" dur="2000" fill="hold"/>
                                        <p:tgtEl>
                                          <p:spTgt spid="19"/>
                                        </p:tgtEl>
                                        <p:attrNameLst>
                                          <p:attrName>ppt_x</p:attrName>
                                          <p:attrName>ppt_y</p:attrName>
                                        </p:attrNameLst>
                                      </p:cBhvr>
                                      <p:rCtr x="28333" y="-1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0333" y="3117293"/>
            <a:ext cx="12455695" cy="1909703"/>
            <a:chOff x="0" y="0"/>
            <a:chExt cx="35038551" cy="5372100"/>
          </a:xfrm>
        </p:grpSpPr>
        <p:sp>
          <p:nvSpPr>
            <p:cNvPr id="3" name="Freeform 3"/>
            <p:cNvSpPr/>
            <p:nvPr/>
          </p:nvSpPr>
          <p:spPr>
            <a:xfrm>
              <a:off x="0" y="0"/>
              <a:ext cx="35038553" cy="5372100"/>
            </a:xfrm>
            <a:custGeom>
              <a:avLst/>
              <a:gdLst/>
              <a:ahLst/>
              <a:cxnLst/>
              <a:rect l="l" t="t" r="r" b="b"/>
              <a:pathLst>
                <a:path w="35038553" h="5372100">
                  <a:moveTo>
                    <a:pt x="33487882" y="0"/>
                  </a:moveTo>
                  <a:lnTo>
                    <a:pt x="1550670" y="0"/>
                  </a:lnTo>
                  <a:lnTo>
                    <a:pt x="0" y="2686050"/>
                  </a:lnTo>
                  <a:lnTo>
                    <a:pt x="1550670" y="5372100"/>
                  </a:lnTo>
                  <a:lnTo>
                    <a:pt x="33487882" y="5372100"/>
                  </a:lnTo>
                  <a:lnTo>
                    <a:pt x="35038553" y="2686050"/>
                  </a:lnTo>
                  <a:lnTo>
                    <a:pt x="33487882" y="0"/>
                  </a:lnTo>
                  <a:close/>
                </a:path>
              </a:pathLst>
            </a:custGeom>
            <a:solidFill>
              <a:srgbClr val="FFD6CE"/>
            </a:solidFill>
          </p:spPr>
        </p:sp>
      </p:grpSp>
      <p:grpSp>
        <p:nvGrpSpPr>
          <p:cNvPr id="4" name="Group 4"/>
          <p:cNvGrpSpPr/>
          <p:nvPr/>
        </p:nvGrpSpPr>
        <p:grpSpPr>
          <a:xfrm>
            <a:off x="330333" y="5292862"/>
            <a:ext cx="12455695" cy="1909703"/>
            <a:chOff x="0" y="0"/>
            <a:chExt cx="35038551" cy="5372100"/>
          </a:xfrm>
        </p:grpSpPr>
        <p:sp>
          <p:nvSpPr>
            <p:cNvPr id="5" name="Freeform 5"/>
            <p:cNvSpPr/>
            <p:nvPr/>
          </p:nvSpPr>
          <p:spPr>
            <a:xfrm>
              <a:off x="0" y="0"/>
              <a:ext cx="35038553" cy="5372100"/>
            </a:xfrm>
            <a:custGeom>
              <a:avLst/>
              <a:gdLst/>
              <a:ahLst/>
              <a:cxnLst/>
              <a:rect l="l" t="t" r="r" b="b"/>
              <a:pathLst>
                <a:path w="35038553" h="5372100">
                  <a:moveTo>
                    <a:pt x="33487882" y="0"/>
                  </a:moveTo>
                  <a:lnTo>
                    <a:pt x="1550670" y="0"/>
                  </a:lnTo>
                  <a:lnTo>
                    <a:pt x="0" y="2686050"/>
                  </a:lnTo>
                  <a:lnTo>
                    <a:pt x="1550670" y="5372100"/>
                  </a:lnTo>
                  <a:lnTo>
                    <a:pt x="33487882" y="5372100"/>
                  </a:lnTo>
                  <a:lnTo>
                    <a:pt x="35038553" y="2686050"/>
                  </a:lnTo>
                  <a:lnTo>
                    <a:pt x="33487882" y="0"/>
                  </a:lnTo>
                  <a:close/>
                </a:path>
              </a:pathLst>
            </a:custGeom>
            <a:solidFill>
              <a:srgbClr val="FFD796"/>
            </a:solidFill>
          </p:spPr>
        </p:sp>
      </p:grpSp>
      <p:grpSp>
        <p:nvGrpSpPr>
          <p:cNvPr id="6" name="Group 6"/>
          <p:cNvGrpSpPr/>
          <p:nvPr/>
        </p:nvGrpSpPr>
        <p:grpSpPr>
          <a:xfrm>
            <a:off x="330333" y="7468431"/>
            <a:ext cx="12455695" cy="1909703"/>
            <a:chOff x="0" y="0"/>
            <a:chExt cx="35038551" cy="5372100"/>
          </a:xfrm>
        </p:grpSpPr>
        <p:sp>
          <p:nvSpPr>
            <p:cNvPr id="7" name="Freeform 7"/>
            <p:cNvSpPr/>
            <p:nvPr/>
          </p:nvSpPr>
          <p:spPr>
            <a:xfrm>
              <a:off x="0" y="0"/>
              <a:ext cx="35038553" cy="5372100"/>
            </a:xfrm>
            <a:custGeom>
              <a:avLst/>
              <a:gdLst/>
              <a:ahLst/>
              <a:cxnLst/>
              <a:rect l="l" t="t" r="r" b="b"/>
              <a:pathLst>
                <a:path w="35038553" h="5372100">
                  <a:moveTo>
                    <a:pt x="33487882" y="0"/>
                  </a:moveTo>
                  <a:lnTo>
                    <a:pt x="1550670" y="0"/>
                  </a:lnTo>
                  <a:lnTo>
                    <a:pt x="0" y="2686050"/>
                  </a:lnTo>
                  <a:lnTo>
                    <a:pt x="1550670" y="5372100"/>
                  </a:lnTo>
                  <a:lnTo>
                    <a:pt x="33487882" y="5372100"/>
                  </a:lnTo>
                  <a:lnTo>
                    <a:pt x="35038553" y="2686050"/>
                  </a:lnTo>
                  <a:lnTo>
                    <a:pt x="33487882" y="0"/>
                  </a:lnTo>
                  <a:close/>
                </a:path>
              </a:pathLst>
            </a:custGeom>
            <a:solidFill>
              <a:srgbClr val="FFD6CE"/>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405613" y="-11437026"/>
            <a:ext cx="2570700" cy="22091951"/>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04328" y="-279457"/>
            <a:ext cx="3771106" cy="263977"/>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5954" y="543565"/>
            <a:ext cx="1328811" cy="1522993"/>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9282448">
            <a:off x="2206714" y="741320"/>
            <a:ext cx="670277" cy="885862"/>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3952496">
            <a:off x="151035" y="1371330"/>
            <a:ext cx="555000" cy="733509"/>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a:off x="13823560" y="7202565"/>
            <a:ext cx="8363291" cy="5793480"/>
          </a:xfrm>
          <a:prstGeom prst="rect">
            <a:avLst/>
          </a:prstGeom>
        </p:spPr>
      </p:pic>
      <p:sp>
        <p:nvSpPr>
          <p:cNvPr id="18" name="TextBox 17">
            <a:extLst>
              <a:ext uri="{FF2B5EF4-FFF2-40B4-BE49-F238E27FC236}">
                <a16:creationId xmlns:a16="http://schemas.microsoft.com/office/drawing/2014/main" xmlns="" id="{BFD12E5A-1318-4583-A689-8FD8F2319195}"/>
              </a:ext>
            </a:extLst>
          </p:cNvPr>
          <p:cNvSpPr txBox="1"/>
          <p:nvPr/>
        </p:nvSpPr>
        <p:spPr>
          <a:xfrm>
            <a:off x="239506" y="5346993"/>
            <a:ext cx="12637349" cy="1754326"/>
          </a:xfrm>
          <a:prstGeom prst="rect">
            <a:avLst/>
          </a:prstGeom>
          <a:noFill/>
        </p:spPr>
        <p:txBody>
          <a:bodyPr wrap="square" rtlCol="0">
            <a:spAutoFit/>
          </a:bodyPr>
          <a:lstStyle/>
          <a:p>
            <a:pPr algn="ctr"/>
            <a:r>
              <a:rPr lang="en-US" sz="5400">
                <a:latin typeface="UTM Avo" panose="02040603050506020204" pitchFamily="18" charset="0"/>
              </a:rPr>
              <a:t>So sánh đúng các số </a:t>
            </a:r>
            <a:br>
              <a:rPr lang="en-US" sz="5400">
                <a:latin typeface="UTM Avo" panose="02040603050506020204" pitchFamily="18" charset="0"/>
              </a:rPr>
            </a:br>
            <a:r>
              <a:rPr lang="en-US" sz="5400">
                <a:latin typeface="UTM Avo" panose="02040603050506020204" pitchFamily="18" charset="0"/>
              </a:rPr>
              <a:t>trong phạm vi 10.</a:t>
            </a:r>
          </a:p>
        </p:txBody>
      </p:sp>
      <p:sp>
        <p:nvSpPr>
          <p:cNvPr id="19" name="TextBox 18">
            <a:extLst>
              <a:ext uri="{FF2B5EF4-FFF2-40B4-BE49-F238E27FC236}">
                <a16:creationId xmlns:a16="http://schemas.microsoft.com/office/drawing/2014/main" xmlns="" id="{B83B6733-3D5E-42F7-8394-A5E6D20A2E0E}"/>
              </a:ext>
            </a:extLst>
          </p:cNvPr>
          <p:cNvSpPr txBox="1"/>
          <p:nvPr/>
        </p:nvSpPr>
        <p:spPr>
          <a:xfrm>
            <a:off x="589709" y="3187093"/>
            <a:ext cx="11936943" cy="1754326"/>
          </a:xfrm>
          <a:prstGeom prst="rect">
            <a:avLst/>
          </a:prstGeom>
          <a:noFill/>
        </p:spPr>
        <p:txBody>
          <a:bodyPr wrap="square" rtlCol="0">
            <a:spAutoFit/>
          </a:bodyPr>
          <a:lstStyle/>
          <a:p>
            <a:pPr algn="ctr"/>
            <a:r>
              <a:rPr lang="en-US" sz="5400">
                <a:latin typeface="UTM Avo" panose="02040603050506020204" pitchFamily="18" charset="0"/>
              </a:rPr>
              <a:t>Thực hiện đúng các phép tính cộng, trừ trong phạm vi 10.</a:t>
            </a:r>
          </a:p>
        </p:txBody>
      </p:sp>
      <p:sp>
        <p:nvSpPr>
          <p:cNvPr id="20" name="TextBox 19">
            <a:extLst>
              <a:ext uri="{FF2B5EF4-FFF2-40B4-BE49-F238E27FC236}">
                <a16:creationId xmlns:a16="http://schemas.microsoft.com/office/drawing/2014/main" xmlns="" id="{F1A6F399-8AB9-4D41-9572-7E2A5B2A4C2C}"/>
              </a:ext>
            </a:extLst>
          </p:cNvPr>
          <p:cNvSpPr txBox="1"/>
          <p:nvPr/>
        </p:nvSpPr>
        <p:spPr>
          <a:xfrm>
            <a:off x="910885" y="7580174"/>
            <a:ext cx="11294590" cy="1754326"/>
          </a:xfrm>
          <a:prstGeom prst="rect">
            <a:avLst/>
          </a:prstGeom>
          <a:noFill/>
        </p:spPr>
        <p:txBody>
          <a:bodyPr wrap="square" rtlCol="0">
            <a:spAutoFit/>
          </a:bodyPr>
          <a:lstStyle/>
          <a:p>
            <a:pPr algn="ctr"/>
            <a:r>
              <a:rPr lang="en-US" sz="5400">
                <a:latin typeface="UTM Avo" panose="02040603050506020204" pitchFamily="18" charset="0"/>
              </a:rPr>
              <a:t>Nhận dạng, gọi tên đúng </a:t>
            </a:r>
            <a:br>
              <a:rPr lang="en-US" sz="5400">
                <a:latin typeface="UTM Avo" panose="02040603050506020204" pitchFamily="18" charset="0"/>
              </a:rPr>
            </a:br>
            <a:r>
              <a:rPr lang="en-US" sz="5400">
                <a:latin typeface="UTM Avo" panose="02040603050506020204" pitchFamily="18" charset="0"/>
              </a:rPr>
              <a:t>các hình đã học.</a:t>
            </a:r>
          </a:p>
        </p:txBody>
      </p:sp>
      <p:sp>
        <p:nvSpPr>
          <p:cNvPr id="21" name="Subtitle 94">
            <a:extLst>
              <a:ext uri="{FF2B5EF4-FFF2-40B4-BE49-F238E27FC236}">
                <a16:creationId xmlns:a16="http://schemas.microsoft.com/office/drawing/2014/main" xmlns="" id="{C8780039-AFD5-4BE2-9516-66612E478A74}"/>
              </a:ext>
            </a:extLst>
          </p:cNvPr>
          <p:cNvSpPr txBox="1">
            <a:spLocks/>
          </p:cNvSpPr>
          <p:nvPr/>
        </p:nvSpPr>
        <p:spPr>
          <a:xfrm>
            <a:off x="4088360" y="654369"/>
            <a:ext cx="11051163" cy="2031295"/>
          </a:xfrm>
          <a:prstGeom prst="rect">
            <a:avLst/>
          </a:prstGeom>
          <a:no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Rubik"/>
              <a:buNone/>
              <a:defRPr sz="1800" b="0" i="0" u="none" strike="noStrike" cap="none">
                <a:solidFill>
                  <a:schemeClr val="dk2"/>
                </a:solidFill>
                <a:latin typeface="Rubik"/>
                <a:ea typeface="Rubik"/>
                <a:cs typeface="Rubik"/>
                <a:sym typeface="Rubik"/>
              </a:defRPr>
            </a:lvl1pPr>
            <a:lvl2pPr marL="914400" marR="0" lvl="1"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2pPr>
            <a:lvl3pPr marL="1371600" marR="0" lvl="2"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3pPr>
            <a:lvl4pPr marL="1828800" marR="0" lvl="3"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4pPr>
            <a:lvl5pPr marL="2286000" marR="0" lvl="4"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5pPr>
            <a:lvl6pPr marL="2743200" marR="0" lvl="5"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6pPr>
            <a:lvl7pPr marL="3200400" marR="0" lvl="6"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7pPr>
            <a:lvl8pPr marL="3657600" marR="0" lvl="7"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8pPr>
            <a:lvl9pPr marL="4114800" marR="0" lvl="8"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9pPr>
          </a:lstStyle>
          <a:p>
            <a:pPr marL="457200" marR="0" lvl="0" indent="-342900" algn="ctr" defTabSz="914400" rtl="0" eaLnBrk="1" fontAlgn="auto" latinLnBrk="0" hangingPunct="1">
              <a:lnSpc>
                <a:spcPct val="150000"/>
              </a:lnSpc>
              <a:spcBef>
                <a:spcPts val="0"/>
              </a:spcBef>
              <a:spcAft>
                <a:spcPts val="0"/>
              </a:spcAft>
              <a:buClr>
                <a:srgbClr val="FFFFFF"/>
              </a:buClr>
              <a:buSzPts val="2800"/>
              <a:buFont typeface="Rubik"/>
              <a:buNone/>
              <a:tabLst/>
              <a:defRPr/>
            </a:pPr>
            <a:r>
              <a:rPr kumimoji="0" lang="en-US" sz="8000" b="0" i="0" u="none" strike="noStrike" kern="0" cap="none" spc="0" normalizeH="0" baseline="0" noProof="0">
                <a:ln w="0"/>
                <a:solidFill>
                  <a:srgbClr val="0070C0"/>
                </a:solidFill>
                <a:effectLst>
                  <a:outerShdw blurRad="38100" dist="19050" dir="2700000" algn="tl" rotWithShape="0">
                    <a:srgbClr val="F943C1">
                      <a:alpha val="40000"/>
                    </a:srgbClr>
                  </a:outerShdw>
                </a:effectLst>
                <a:uLnTx/>
                <a:uFillTx/>
                <a:latin typeface="SVN-Sunday" panose="00000500000000000000" pitchFamily="2" charset="0"/>
                <a:sym typeface="Rubik"/>
              </a:rPr>
              <a:t>Em tự nhận xét</a:t>
            </a:r>
          </a:p>
        </p:txBody>
      </p:sp>
      <p:pic>
        <p:nvPicPr>
          <p:cNvPr id="22" name="Picture 21">
            <a:extLst>
              <a:ext uri="{FF2B5EF4-FFF2-40B4-BE49-F238E27FC236}">
                <a16:creationId xmlns:a16="http://schemas.microsoft.com/office/drawing/2014/main" xmlns="" id="{575425FC-E63E-4EE0-8EB6-1743082581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56401" y="2553839"/>
            <a:ext cx="2570701" cy="2570701"/>
          </a:xfrm>
          <a:prstGeom prst="rect">
            <a:avLst/>
          </a:prstGeom>
        </p:spPr>
      </p:pic>
      <p:pic>
        <p:nvPicPr>
          <p:cNvPr id="23" name="Picture 22">
            <a:extLst>
              <a:ext uri="{FF2B5EF4-FFF2-40B4-BE49-F238E27FC236}">
                <a16:creationId xmlns:a16="http://schemas.microsoft.com/office/drawing/2014/main" xmlns="" id="{41739380-F2F3-47C6-8070-966700561F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56401" y="4682802"/>
            <a:ext cx="2570701" cy="2570701"/>
          </a:xfrm>
          <a:prstGeom prst="rect">
            <a:avLst/>
          </a:prstGeom>
        </p:spPr>
      </p:pic>
      <p:pic>
        <p:nvPicPr>
          <p:cNvPr id="24" name="Picture 23">
            <a:extLst>
              <a:ext uri="{FF2B5EF4-FFF2-40B4-BE49-F238E27FC236}">
                <a16:creationId xmlns:a16="http://schemas.microsoft.com/office/drawing/2014/main" xmlns="" id="{87F8A522-BBF1-45F1-826F-A060F14A91D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756401" y="6811765"/>
            <a:ext cx="2570701" cy="25707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080538" y="5934151"/>
            <a:ext cx="3771106" cy="26397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597432" y="5934151"/>
            <a:ext cx="3771106" cy="263977"/>
          </a:xfrm>
          <a:prstGeom prst="rect">
            <a:avLst/>
          </a:prstGeom>
        </p:spPr>
      </p:pic>
      <p:grpSp>
        <p:nvGrpSpPr>
          <p:cNvPr id="4" name="Group 4"/>
          <p:cNvGrpSpPr/>
          <p:nvPr/>
        </p:nvGrpSpPr>
        <p:grpSpPr>
          <a:xfrm>
            <a:off x="2132417" y="3963767"/>
            <a:ext cx="14023165" cy="4204746"/>
            <a:chOff x="0" y="0"/>
            <a:chExt cx="17916383" cy="5372100"/>
          </a:xfrm>
        </p:grpSpPr>
        <p:sp>
          <p:nvSpPr>
            <p:cNvPr id="5" name="Freeform 5"/>
            <p:cNvSpPr/>
            <p:nvPr/>
          </p:nvSpPr>
          <p:spPr>
            <a:xfrm>
              <a:off x="0" y="0"/>
              <a:ext cx="17916382" cy="5372100"/>
            </a:xfrm>
            <a:custGeom>
              <a:avLst/>
              <a:gdLst/>
              <a:ahLst/>
              <a:cxnLst/>
              <a:rect l="l" t="t" r="r" b="b"/>
              <a:pathLst>
                <a:path w="17916382" h="5372100">
                  <a:moveTo>
                    <a:pt x="16365713" y="0"/>
                  </a:moveTo>
                  <a:lnTo>
                    <a:pt x="1550670" y="0"/>
                  </a:lnTo>
                  <a:lnTo>
                    <a:pt x="0" y="2686050"/>
                  </a:lnTo>
                  <a:lnTo>
                    <a:pt x="1550670" y="5372100"/>
                  </a:lnTo>
                  <a:lnTo>
                    <a:pt x="16365713" y="5372100"/>
                  </a:lnTo>
                  <a:lnTo>
                    <a:pt x="17916382" y="2686050"/>
                  </a:lnTo>
                  <a:lnTo>
                    <a:pt x="16365713" y="0"/>
                  </a:lnTo>
                  <a:close/>
                </a:path>
              </a:pathLst>
            </a:custGeom>
            <a:solidFill>
              <a:srgbClr val="FFD6CE"/>
            </a:solidFill>
          </p:spPr>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400000">
            <a:off x="7258447" y="113887"/>
            <a:ext cx="3771106" cy="263977"/>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234164" y="1287644"/>
            <a:ext cx="1819672" cy="2085584"/>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9282448">
            <a:off x="10385308" y="1343849"/>
            <a:ext cx="670277" cy="88586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l="73344" b="50381"/>
          <a:stretch>
            <a:fillRect/>
          </a:stretch>
        </p:blipFill>
        <p:spPr>
          <a:xfrm rot="-1767058">
            <a:off x="7314102" y="2550671"/>
            <a:ext cx="555000" cy="73350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5400000">
            <a:off x="6728218" y="-902376"/>
            <a:ext cx="2570700" cy="22091951"/>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131490" y="1712148"/>
            <a:ext cx="1061010" cy="709912"/>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67990" y="1533756"/>
            <a:ext cx="1061010" cy="709912"/>
          </a:xfrm>
          <a:prstGeom prst="rect">
            <a:avLst/>
          </a:prstGeom>
        </p:spPr>
      </p:pic>
      <p:pic>
        <p:nvPicPr>
          <p:cNvPr id="16"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596340" y="7705956"/>
            <a:ext cx="784480" cy="524889"/>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6712640" y="7744056"/>
            <a:ext cx="784480" cy="524889"/>
          </a:xfrm>
          <a:prstGeom prst="rect">
            <a:avLst/>
          </a:prstGeom>
        </p:spPr>
      </p:pic>
      <p:sp>
        <p:nvSpPr>
          <p:cNvPr id="18" name="Subtitle 94">
            <a:extLst>
              <a:ext uri="{FF2B5EF4-FFF2-40B4-BE49-F238E27FC236}">
                <a16:creationId xmlns:a16="http://schemas.microsoft.com/office/drawing/2014/main" xmlns="" id="{D5E447E5-FB19-4F27-8972-02613F73A397}"/>
              </a:ext>
            </a:extLst>
          </p:cNvPr>
          <p:cNvSpPr txBox="1">
            <a:spLocks/>
          </p:cNvSpPr>
          <p:nvPr/>
        </p:nvSpPr>
        <p:spPr>
          <a:xfrm>
            <a:off x="1731220" y="4791550"/>
            <a:ext cx="14774761" cy="2031295"/>
          </a:xfrm>
          <a:prstGeom prst="rect">
            <a:avLst/>
          </a:prstGeom>
          <a:no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Rubik"/>
              <a:buNone/>
              <a:defRPr sz="1800" b="0" i="0" u="none" strike="noStrike" cap="none">
                <a:solidFill>
                  <a:schemeClr val="dk2"/>
                </a:solidFill>
                <a:latin typeface="Rubik"/>
                <a:ea typeface="Rubik"/>
                <a:cs typeface="Rubik"/>
                <a:sym typeface="Rubik"/>
              </a:defRPr>
            </a:lvl1pPr>
            <a:lvl2pPr marL="914400" marR="0" lvl="1"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2pPr>
            <a:lvl3pPr marL="1371600" marR="0" lvl="2"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3pPr>
            <a:lvl4pPr marL="1828800" marR="0" lvl="3"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4pPr>
            <a:lvl5pPr marL="2286000" marR="0" lvl="4"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5pPr>
            <a:lvl6pPr marL="2743200" marR="0" lvl="5"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6pPr>
            <a:lvl7pPr marL="3200400" marR="0" lvl="6"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7pPr>
            <a:lvl8pPr marL="3657600" marR="0" lvl="7"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8pPr>
            <a:lvl9pPr marL="4114800" marR="0" lvl="8"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9pPr>
          </a:lstStyle>
          <a:p>
            <a:pPr marL="457200" marR="0" lvl="0" indent="-342900" algn="ctr" defTabSz="914400" rtl="0" eaLnBrk="1" fontAlgn="auto" latinLnBrk="0" hangingPunct="1">
              <a:lnSpc>
                <a:spcPct val="150000"/>
              </a:lnSpc>
              <a:spcBef>
                <a:spcPts val="0"/>
              </a:spcBef>
              <a:spcAft>
                <a:spcPts val="0"/>
              </a:spcAft>
              <a:buClr>
                <a:srgbClr val="FFFFFF"/>
              </a:buClr>
              <a:buSzPts val="2800"/>
              <a:buFont typeface="Rubik"/>
              <a:buNone/>
              <a:tabLst/>
              <a:defRPr/>
            </a:pPr>
            <a:r>
              <a:rPr kumimoji="0" lang="en-US" sz="8000" b="0" i="0" u="none" strike="noStrike" kern="0" cap="none" spc="0" normalizeH="0" baseline="0" noProof="0">
                <a:ln w="0"/>
                <a:solidFill>
                  <a:srgbClr val="FF0066"/>
                </a:solidFill>
                <a:effectLst>
                  <a:outerShdw blurRad="38100" dist="19050" dir="2700000" algn="tl" rotWithShape="0">
                    <a:srgbClr val="F943C1">
                      <a:alpha val="40000"/>
                    </a:srgbClr>
                  </a:outerShdw>
                </a:effectLst>
                <a:uLnTx/>
                <a:uFillTx/>
                <a:latin typeface="SVN-Sunday" panose="00000500000000000000" pitchFamily="2" charset="0"/>
                <a:sym typeface="Rubik"/>
              </a:rPr>
              <a:t>Xin chào và hẹn gặp lại!</a:t>
            </a:r>
          </a:p>
        </p:txBody>
      </p:sp>
      <p:pic>
        <p:nvPicPr>
          <p:cNvPr id="20" name="Picture 19">
            <a:extLst>
              <a:ext uri="{FF2B5EF4-FFF2-40B4-BE49-F238E27FC236}">
                <a16:creationId xmlns:a16="http://schemas.microsoft.com/office/drawing/2014/main" xmlns="" id="{5BCB33DC-A8AE-4AAA-83FB-6B3DD7C7BFF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8227" y="318470"/>
            <a:ext cx="7147463" cy="5301035"/>
          </a:xfrm>
          <a:prstGeom prst="rect">
            <a:avLst/>
          </a:prstGeom>
        </p:spPr>
      </p:pic>
      <p:pic>
        <p:nvPicPr>
          <p:cNvPr id="22" name="Picture 21">
            <a:extLst>
              <a:ext uri="{FF2B5EF4-FFF2-40B4-BE49-F238E27FC236}">
                <a16:creationId xmlns:a16="http://schemas.microsoft.com/office/drawing/2014/main" xmlns="" id="{BBB52EF8-D4B1-42E1-89B7-B3ECDE8282C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12011" y="5359653"/>
            <a:ext cx="4762500" cy="4762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blipFill>
          <a:blip r:embed="rId2"/>
          <a:srcRect t="4789" b="4789"/>
          <a:stretch>
            <a:fillRect/>
          </a:stretch>
        </a:blip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4623" y="243046"/>
            <a:ext cx="935604" cy="626004"/>
          </a:xfrm>
          <a:prstGeom prst="rect">
            <a:avLst/>
          </a:prstGeom>
        </p:spPr>
      </p:pic>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814351" y="2064884"/>
            <a:ext cx="935604" cy="626004"/>
          </a:xfrm>
          <a:prstGeom prst="rect">
            <a:avLst/>
          </a:prstGeom>
        </p:spPr>
      </p:pic>
      <p:pic>
        <p:nvPicPr>
          <p:cNvPr id="23" name="Picture 22">
            <a:extLst>
              <a:ext uri="{FF2B5EF4-FFF2-40B4-BE49-F238E27FC236}">
                <a16:creationId xmlns:a16="http://schemas.microsoft.com/office/drawing/2014/main" xmlns="" id="{CCBD31A8-570B-4A86-B210-C419E694D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75" y="182824"/>
            <a:ext cx="2438400" cy="2438400"/>
          </a:xfrm>
          <a:prstGeom prst="rect">
            <a:avLst/>
          </a:prstGeom>
        </p:spPr>
      </p:pic>
      <p:pic>
        <p:nvPicPr>
          <p:cNvPr id="49" name="Picture 48">
            <a:extLst>
              <a:ext uri="{FF2B5EF4-FFF2-40B4-BE49-F238E27FC236}">
                <a16:creationId xmlns:a16="http://schemas.microsoft.com/office/drawing/2014/main" xmlns="" id="{F435A71B-1A2C-4621-82F0-49C849427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849600" y="140028"/>
            <a:ext cx="2223777" cy="2233660"/>
          </a:xfrm>
          <a:prstGeom prst="rect">
            <a:avLst/>
          </a:prstGeom>
        </p:spPr>
      </p:pic>
      <p:grpSp>
        <p:nvGrpSpPr>
          <p:cNvPr id="150" name="Group 149">
            <a:extLst>
              <a:ext uri="{FF2B5EF4-FFF2-40B4-BE49-F238E27FC236}">
                <a16:creationId xmlns:a16="http://schemas.microsoft.com/office/drawing/2014/main" xmlns="" id="{6317BBC0-C552-481E-8461-E35C9DB9EB78}"/>
              </a:ext>
            </a:extLst>
          </p:cNvPr>
          <p:cNvGrpSpPr/>
          <p:nvPr/>
        </p:nvGrpSpPr>
        <p:grpSpPr>
          <a:xfrm>
            <a:off x="39012" y="3127520"/>
            <a:ext cx="18288000" cy="2682376"/>
            <a:chOff x="39012" y="3127520"/>
            <a:chExt cx="18288000" cy="2682376"/>
          </a:xfrm>
        </p:grpSpPr>
        <p:pic>
          <p:nvPicPr>
            <p:cNvPr id="25" name="Picture 24">
              <a:extLst>
                <a:ext uri="{FF2B5EF4-FFF2-40B4-BE49-F238E27FC236}">
                  <a16:creationId xmlns:a16="http://schemas.microsoft.com/office/drawing/2014/main" xmlns="" id="{C529E6AB-AFA8-40FA-962C-EF082182E2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9012" y="3127520"/>
              <a:ext cx="1836417" cy="2682376"/>
            </a:xfrm>
            <a:prstGeom prst="rect">
              <a:avLst/>
            </a:prstGeom>
          </p:spPr>
        </p:pic>
        <p:pic>
          <p:nvPicPr>
            <p:cNvPr id="26" name="Picture 25">
              <a:extLst>
                <a:ext uri="{FF2B5EF4-FFF2-40B4-BE49-F238E27FC236}">
                  <a16:creationId xmlns:a16="http://schemas.microsoft.com/office/drawing/2014/main" xmlns="" id="{FCAFAD14-2F31-4E44-9985-BBCB9907BA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84170" y="3127520"/>
              <a:ext cx="1836417" cy="2682376"/>
            </a:xfrm>
            <a:prstGeom prst="rect">
              <a:avLst/>
            </a:prstGeom>
          </p:spPr>
        </p:pic>
        <p:pic>
          <p:nvPicPr>
            <p:cNvPr id="27" name="Picture 26">
              <a:extLst>
                <a:ext uri="{FF2B5EF4-FFF2-40B4-BE49-F238E27FC236}">
                  <a16:creationId xmlns:a16="http://schemas.microsoft.com/office/drawing/2014/main" xmlns="" id="{F68C4C69-20DD-40D1-B2D2-FA990EFD73E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329329" y="3127520"/>
              <a:ext cx="1836417" cy="2682376"/>
            </a:xfrm>
            <a:prstGeom prst="rect">
              <a:avLst/>
            </a:prstGeom>
          </p:spPr>
        </p:pic>
        <p:pic>
          <p:nvPicPr>
            <p:cNvPr id="28" name="Picture 27">
              <a:extLst>
                <a:ext uri="{FF2B5EF4-FFF2-40B4-BE49-F238E27FC236}">
                  <a16:creationId xmlns:a16="http://schemas.microsoft.com/office/drawing/2014/main" xmlns="" id="{D37781D6-95B6-427E-A79E-6799399E8A4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4974487" y="3127520"/>
              <a:ext cx="1836417" cy="2682376"/>
            </a:xfrm>
            <a:prstGeom prst="rect">
              <a:avLst/>
            </a:prstGeom>
          </p:spPr>
        </p:pic>
        <p:pic>
          <p:nvPicPr>
            <p:cNvPr id="29" name="Picture 28">
              <a:extLst>
                <a:ext uri="{FF2B5EF4-FFF2-40B4-BE49-F238E27FC236}">
                  <a16:creationId xmlns:a16="http://schemas.microsoft.com/office/drawing/2014/main" xmlns="" id="{57FC567E-451C-4F00-B757-8A0F0B4179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619645" y="3127520"/>
              <a:ext cx="1836417" cy="2682376"/>
            </a:xfrm>
            <a:prstGeom prst="rect">
              <a:avLst/>
            </a:prstGeom>
          </p:spPr>
        </p:pic>
        <p:pic>
          <p:nvPicPr>
            <p:cNvPr id="30" name="Picture 29">
              <a:extLst>
                <a:ext uri="{FF2B5EF4-FFF2-40B4-BE49-F238E27FC236}">
                  <a16:creationId xmlns:a16="http://schemas.microsoft.com/office/drawing/2014/main" xmlns="" id="{2B2A2C6D-8234-4243-A12B-DFBCB7D418B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264804" y="3127520"/>
              <a:ext cx="1836417" cy="2682376"/>
            </a:xfrm>
            <a:prstGeom prst="rect">
              <a:avLst/>
            </a:prstGeom>
          </p:spPr>
        </p:pic>
        <p:pic>
          <p:nvPicPr>
            <p:cNvPr id="31" name="Picture 30">
              <a:extLst>
                <a:ext uri="{FF2B5EF4-FFF2-40B4-BE49-F238E27FC236}">
                  <a16:creationId xmlns:a16="http://schemas.microsoft.com/office/drawing/2014/main" xmlns="" id="{6971DA44-039E-4434-ADBE-8BEA2355D50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9909962" y="3127520"/>
              <a:ext cx="1836417" cy="2682376"/>
            </a:xfrm>
            <a:prstGeom prst="rect">
              <a:avLst/>
            </a:prstGeom>
          </p:spPr>
        </p:pic>
        <p:pic>
          <p:nvPicPr>
            <p:cNvPr id="32" name="Picture 31">
              <a:extLst>
                <a:ext uri="{FF2B5EF4-FFF2-40B4-BE49-F238E27FC236}">
                  <a16:creationId xmlns:a16="http://schemas.microsoft.com/office/drawing/2014/main" xmlns="" id="{A8272126-9BBA-404A-8B29-0736968709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1555120" y="3127520"/>
              <a:ext cx="1836417" cy="2682376"/>
            </a:xfrm>
            <a:prstGeom prst="rect">
              <a:avLst/>
            </a:prstGeom>
          </p:spPr>
        </p:pic>
        <p:pic>
          <p:nvPicPr>
            <p:cNvPr id="33" name="Picture 32">
              <a:extLst>
                <a:ext uri="{FF2B5EF4-FFF2-40B4-BE49-F238E27FC236}">
                  <a16:creationId xmlns:a16="http://schemas.microsoft.com/office/drawing/2014/main" xmlns="" id="{7310B72C-F73E-449F-B58C-0688CACCCB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200278" y="3127520"/>
              <a:ext cx="1836417" cy="2682376"/>
            </a:xfrm>
            <a:prstGeom prst="rect">
              <a:avLst/>
            </a:prstGeom>
          </p:spPr>
        </p:pic>
        <p:pic>
          <p:nvPicPr>
            <p:cNvPr id="34" name="Picture 33">
              <a:extLst>
                <a:ext uri="{FF2B5EF4-FFF2-40B4-BE49-F238E27FC236}">
                  <a16:creationId xmlns:a16="http://schemas.microsoft.com/office/drawing/2014/main" xmlns="" id="{5B1F950A-F24A-425B-AB1A-CF83077F2B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4845437" y="3127520"/>
              <a:ext cx="1836417" cy="2682376"/>
            </a:xfrm>
            <a:prstGeom prst="rect">
              <a:avLst/>
            </a:prstGeom>
          </p:spPr>
        </p:pic>
        <p:pic>
          <p:nvPicPr>
            <p:cNvPr id="35" name="Picture 34">
              <a:extLst>
                <a:ext uri="{FF2B5EF4-FFF2-40B4-BE49-F238E27FC236}">
                  <a16:creationId xmlns:a16="http://schemas.microsoft.com/office/drawing/2014/main" xmlns="" id="{DFBB9206-7051-4530-82EA-2501472BB8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90595" y="3127520"/>
              <a:ext cx="1836417" cy="2682376"/>
            </a:xfrm>
            <a:prstGeom prst="rect">
              <a:avLst/>
            </a:prstGeom>
          </p:spPr>
        </p:pic>
        <p:sp>
          <p:nvSpPr>
            <p:cNvPr id="65" name="TextBox 64">
              <a:extLst>
                <a:ext uri="{FF2B5EF4-FFF2-40B4-BE49-F238E27FC236}">
                  <a16:creationId xmlns:a16="http://schemas.microsoft.com/office/drawing/2014/main" xmlns="" id="{A5B103EB-15B6-4127-B39A-203F34B22550}"/>
                </a:ext>
              </a:extLst>
            </p:cNvPr>
            <p:cNvSpPr txBox="1"/>
            <p:nvPr/>
          </p:nvSpPr>
          <p:spPr>
            <a:xfrm>
              <a:off x="164203"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0</a:t>
              </a:r>
            </a:p>
          </p:txBody>
        </p:sp>
        <p:sp>
          <p:nvSpPr>
            <p:cNvPr id="90" name="TextBox 89">
              <a:extLst>
                <a:ext uri="{FF2B5EF4-FFF2-40B4-BE49-F238E27FC236}">
                  <a16:creationId xmlns:a16="http://schemas.microsoft.com/office/drawing/2014/main" xmlns="" id="{A5E4B22D-F2C6-4F38-8D36-687A1C8D6F7D}"/>
                </a:ext>
              </a:extLst>
            </p:cNvPr>
            <p:cNvSpPr txBox="1"/>
            <p:nvPr/>
          </p:nvSpPr>
          <p:spPr>
            <a:xfrm>
              <a:off x="1812844"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1</a:t>
              </a:r>
            </a:p>
          </p:txBody>
        </p:sp>
        <p:sp>
          <p:nvSpPr>
            <p:cNvPr id="91" name="TextBox 90">
              <a:extLst>
                <a:ext uri="{FF2B5EF4-FFF2-40B4-BE49-F238E27FC236}">
                  <a16:creationId xmlns:a16="http://schemas.microsoft.com/office/drawing/2014/main" xmlns="" id="{77E68376-9E7B-4C9B-8F57-246BF7A9D323}"/>
                </a:ext>
              </a:extLst>
            </p:cNvPr>
            <p:cNvSpPr txBox="1"/>
            <p:nvPr/>
          </p:nvSpPr>
          <p:spPr>
            <a:xfrm>
              <a:off x="3461485"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2</a:t>
              </a:r>
            </a:p>
          </p:txBody>
        </p:sp>
        <p:sp>
          <p:nvSpPr>
            <p:cNvPr id="92" name="TextBox 91">
              <a:extLst>
                <a:ext uri="{FF2B5EF4-FFF2-40B4-BE49-F238E27FC236}">
                  <a16:creationId xmlns:a16="http://schemas.microsoft.com/office/drawing/2014/main" xmlns="" id="{FA7B0B67-A8FF-4D89-ACAF-678882533029}"/>
                </a:ext>
              </a:extLst>
            </p:cNvPr>
            <p:cNvSpPr txBox="1"/>
            <p:nvPr/>
          </p:nvSpPr>
          <p:spPr>
            <a:xfrm>
              <a:off x="5110126"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3" name="TextBox 92">
              <a:extLst>
                <a:ext uri="{FF2B5EF4-FFF2-40B4-BE49-F238E27FC236}">
                  <a16:creationId xmlns:a16="http://schemas.microsoft.com/office/drawing/2014/main" xmlns="" id="{934AB725-8572-41B2-B322-D1D30E3244E9}"/>
                </a:ext>
              </a:extLst>
            </p:cNvPr>
            <p:cNvSpPr txBox="1"/>
            <p:nvPr/>
          </p:nvSpPr>
          <p:spPr>
            <a:xfrm>
              <a:off x="6758767"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4" name="TextBox 93">
              <a:extLst>
                <a:ext uri="{FF2B5EF4-FFF2-40B4-BE49-F238E27FC236}">
                  <a16:creationId xmlns:a16="http://schemas.microsoft.com/office/drawing/2014/main" xmlns="" id="{6C5F486F-3DEB-4A37-A35B-F92A2DAF3EB0}"/>
                </a:ext>
              </a:extLst>
            </p:cNvPr>
            <p:cNvSpPr txBox="1"/>
            <p:nvPr/>
          </p:nvSpPr>
          <p:spPr>
            <a:xfrm>
              <a:off x="8407408"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5</a:t>
              </a:r>
            </a:p>
          </p:txBody>
        </p:sp>
        <p:sp>
          <p:nvSpPr>
            <p:cNvPr id="95" name="TextBox 94">
              <a:extLst>
                <a:ext uri="{FF2B5EF4-FFF2-40B4-BE49-F238E27FC236}">
                  <a16:creationId xmlns:a16="http://schemas.microsoft.com/office/drawing/2014/main" xmlns="" id="{FAAE7FEA-B8AC-4863-A892-5A03829CDAA6}"/>
                </a:ext>
              </a:extLst>
            </p:cNvPr>
            <p:cNvSpPr txBox="1"/>
            <p:nvPr/>
          </p:nvSpPr>
          <p:spPr>
            <a:xfrm>
              <a:off x="10056049"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6" name="TextBox 95">
              <a:extLst>
                <a:ext uri="{FF2B5EF4-FFF2-40B4-BE49-F238E27FC236}">
                  <a16:creationId xmlns:a16="http://schemas.microsoft.com/office/drawing/2014/main" xmlns="" id="{ABA7079B-D379-4E17-8B78-CE3D23C8999A}"/>
                </a:ext>
              </a:extLst>
            </p:cNvPr>
            <p:cNvSpPr txBox="1"/>
            <p:nvPr/>
          </p:nvSpPr>
          <p:spPr>
            <a:xfrm>
              <a:off x="11704690"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7" name="TextBox 96">
              <a:extLst>
                <a:ext uri="{FF2B5EF4-FFF2-40B4-BE49-F238E27FC236}">
                  <a16:creationId xmlns:a16="http://schemas.microsoft.com/office/drawing/2014/main" xmlns="" id="{C628F89D-B2DA-49C4-9209-961C5EE03C6B}"/>
                </a:ext>
              </a:extLst>
            </p:cNvPr>
            <p:cNvSpPr txBox="1"/>
            <p:nvPr/>
          </p:nvSpPr>
          <p:spPr>
            <a:xfrm>
              <a:off x="13353331"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8" name="TextBox 97">
              <a:extLst>
                <a:ext uri="{FF2B5EF4-FFF2-40B4-BE49-F238E27FC236}">
                  <a16:creationId xmlns:a16="http://schemas.microsoft.com/office/drawing/2014/main" xmlns="" id="{D31BD8FF-BA0E-49ED-899A-CA31212E4874}"/>
                </a:ext>
              </a:extLst>
            </p:cNvPr>
            <p:cNvSpPr txBox="1"/>
            <p:nvPr/>
          </p:nvSpPr>
          <p:spPr>
            <a:xfrm>
              <a:off x="15001972"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99" name="TextBox 98">
              <a:extLst>
                <a:ext uri="{FF2B5EF4-FFF2-40B4-BE49-F238E27FC236}">
                  <a16:creationId xmlns:a16="http://schemas.microsoft.com/office/drawing/2014/main" xmlns="" id="{29F84786-BFF5-4B1B-92D5-709A8220D558}"/>
                </a:ext>
              </a:extLst>
            </p:cNvPr>
            <p:cNvSpPr txBox="1"/>
            <p:nvPr/>
          </p:nvSpPr>
          <p:spPr>
            <a:xfrm>
              <a:off x="16650612" y="3661116"/>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grpSp>
      <p:grpSp>
        <p:nvGrpSpPr>
          <p:cNvPr id="149" name="Group 148">
            <a:extLst>
              <a:ext uri="{FF2B5EF4-FFF2-40B4-BE49-F238E27FC236}">
                <a16:creationId xmlns:a16="http://schemas.microsoft.com/office/drawing/2014/main" xmlns="" id="{9D2BE1FD-DA66-41D7-9401-FE30AAA419FA}"/>
              </a:ext>
            </a:extLst>
          </p:cNvPr>
          <p:cNvGrpSpPr/>
          <p:nvPr/>
        </p:nvGrpSpPr>
        <p:grpSpPr>
          <a:xfrm>
            <a:off x="-127365" y="6880928"/>
            <a:ext cx="18415365" cy="2682376"/>
            <a:chOff x="-127365" y="6880928"/>
            <a:chExt cx="18415365" cy="2682376"/>
          </a:xfrm>
        </p:grpSpPr>
        <p:pic>
          <p:nvPicPr>
            <p:cNvPr id="78" name="Picture 77">
              <a:extLst>
                <a:ext uri="{FF2B5EF4-FFF2-40B4-BE49-F238E27FC236}">
                  <a16:creationId xmlns:a16="http://schemas.microsoft.com/office/drawing/2014/main" xmlns="" id="{BDE5027D-0E72-486A-963C-F01C359FFC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6880928"/>
              <a:ext cx="1836417" cy="2682376"/>
            </a:xfrm>
            <a:prstGeom prst="rect">
              <a:avLst/>
            </a:prstGeom>
          </p:spPr>
        </p:pic>
        <p:pic>
          <p:nvPicPr>
            <p:cNvPr id="79" name="Picture 78">
              <a:extLst>
                <a:ext uri="{FF2B5EF4-FFF2-40B4-BE49-F238E27FC236}">
                  <a16:creationId xmlns:a16="http://schemas.microsoft.com/office/drawing/2014/main" xmlns="" id="{F2AA0DB1-FC3C-4F46-979C-8EA66DDB6A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5158" y="6880928"/>
              <a:ext cx="1836417" cy="2682376"/>
            </a:xfrm>
            <a:prstGeom prst="rect">
              <a:avLst/>
            </a:prstGeom>
          </p:spPr>
        </p:pic>
        <p:pic>
          <p:nvPicPr>
            <p:cNvPr id="80" name="Picture 79">
              <a:extLst>
                <a:ext uri="{FF2B5EF4-FFF2-40B4-BE49-F238E27FC236}">
                  <a16:creationId xmlns:a16="http://schemas.microsoft.com/office/drawing/2014/main" xmlns="" id="{C9DD7461-861B-48E9-A0DF-5DB9842F2F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290317" y="6880928"/>
              <a:ext cx="1836417" cy="2682376"/>
            </a:xfrm>
            <a:prstGeom prst="rect">
              <a:avLst/>
            </a:prstGeom>
          </p:spPr>
        </p:pic>
        <p:pic>
          <p:nvPicPr>
            <p:cNvPr id="81" name="Picture 80">
              <a:extLst>
                <a:ext uri="{FF2B5EF4-FFF2-40B4-BE49-F238E27FC236}">
                  <a16:creationId xmlns:a16="http://schemas.microsoft.com/office/drawing/2014/main" xmlns="" id="{CBE9D67E-80D8-46DB-840F-BB1274561A1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4935475" y="6880928"/>
              <a:ext cx="1836417" cy="2682376"/>
            </a:xfrm>
            <a:prstGeom prst="rect">
              <a:avLst/>
            </a:prstGeom>
          </p:spPr>
        </p:pic>
        <p:pic>
          <p:nvPicPr>
            <p:cNvPr id="82" name="Picture 81">
              <a:extLst>
                <a:ext uri="{FF2B5EF4-FFF2-40B4-BE49-F238E27FC236}">
                  <a16:creationId xmlns:a16="http://schemas.microsoft.com/office/drawing/2014/main" xmlns="" id="{9B7FFF09-499C-46EA-83AB-C9A61AC0C15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580633" y="6880928"/>
              <a:ext cx="1836417" cy="2682376"/>
            </a:xfrm>
            <a:prstGeom prst="rect">
              <a:avLst/>
            </a:prstGeom>
          </p:spPr>
        </p:pic>
        <p:pic>
          <p:nvPicPr>
            <p:cNvPr id="83" name="Picture 82">
              <a:extLst>
                <a:ext uri="{FF2B5EF4-FFF2-40B4-BE49-F238E27FC236}">
                  <a16:creationId xmlns:a16="http://schemas.microsoft.com/office/drawing/2014/main" xmlns="" id="{D985EAC0-F1F1-4317-8E87-5B59F8F162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225792" y="6880928"/>
              <a:ext cx="1836417" cy="2682376"/>
            </a:xfrm>
            <a:prstGeom prst="rect">
              <a:avLst/>
            </a:prstGeom>
          </p:spPr>
        </p:pic>
        <p:pic>
          <p:nvPicPr>
            <p:cNvPr id="84" name="Picture 83">
              <a:extLst>
                <a:ext uri="{FF2B5EF4-FFF2-40B4-BE49-F238E27FC236}">
                  <a16:creationId xmlns:a16="http://schemas.microsoft.com/office/drawing/2014/main" xmlns="" id="{F79A93C2-0C7B-47DE-B3EA-6CB64211E2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9870950" y="6880928"/>
              <a:ext cx="1836417" cy="2682376"/>
            </a:xfrm>
            <a:prstGeom prst="rect">
              <a:avLst/>
            </a:prstGeom>
          </p:spPr>
        </p:pic>
        <p:pic>
          <p:nvPicPr>
            <p:cNvPr id="85" name="Picture 84">
              <a:extLst>
                <a:ext uri="{FF2B5EF4-FFF2-40B4-BE49-F238E27FC236}">
                  <a16:creationId xmlns:a16="http://schemas.microsoft.com/office/drawing/2014/main" xmlns="" id="{8D6F2F57-FD76-4EB1-B7A5-5B7BAD0893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1516108" y="6880928"/>
              <a:ext cx="1836417" cy="2682376"/>
            </a:xfrm>
            <a:prstGeom prst="rect">
              <a:avLst/>
            </a:prstGeom>
          </p:spPr>
        </p:pic>
        <p:pic>
          <p:nvPicPr>
            <p:cNvPr id="86" name="Picture 85">
              <a:extLst>
                <a:ext uri="{FF2B5EF4-FFF2-40B4-BE49-F238E27FC236}">
                  <a16:creationId xmlns:a16="http://schemas.microsoft.com/office/drawing/2014/main" xmlns="" id="{C5264013-2638-44AA-AACF-5D972D2BDDF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161266" y="6880928"/>
              <a:ext cx="1836417" cy="2682376"/>
            </a:xfrm>
            <a:prstGeom prst="rect">
              <a:avLst/>
            </a:prstGeom>
          </p:spPr>
        </p:pic>
        <p:pic>
          <p:nvPicPr>
            <p:cNvPr id="87" name="Picture 86">
              <a:extLst>
                <a:ext uri="{FF2B5EF4-FFF2-40B4-BE49-F238E27FC236}">
                  <a16:creationId xmlns:a16="http://schemas.microsoft.com/office/drawing/2014/main" xmlns="" id="{A34A0760-18D9-4679-96EA-45E7C6876E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4806425" y="6880928"/>
              <a:ext cx="1836417" cy="2682376"/>
            </a:xfrm>
            <a:prstGeom prst="rect">
              <a:avLst/>
            </a:prstGeom>
          </p:spPr>
        </p:pic>
        <p:pic>
          <p:nvPicPr>
            <p:cNvPr id="88" name="Picture 87">
              <a:extLst>
                <a:ext uri="{FF2B5EF4-FFF2-40B4-BE49-F238E27FC236}">
                  <a16:creationId xmlns:a16="http://schemas.microsoft.com/office/drawing/2014/main" xmlns="" id="{03EEFA49-D18A-4FA6-A4AD-DA8A964845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51583" y="6880928"/>
              <a:ext cx="1836417" cy="2682376"/>
            </a:xfrm>
            <a:prstGeom prst="rect">
              <a:avLst/>
            </a:prstGeom>
          </p:spPr>
        </p:pic>
        <p:sp>
          <p:nvSpPr>
            <p:cNvPr id="89" name="TextBox 88">
              <a:extLst>
                <a:ext uri="{FF2B5EF4-FFF2-40B4-BE49-F238E27FC236}">
                  <a16:creationId xmlns:a16="http://schemas.microsoft.com/office/drawing/2014/main" xmlns="" id="{371B321A-DA02-4B57-9C27-713373CD1B37}"/>
                </a:ext>
              </a:extLst>
            </p:cNvPr>
            <p:cNvSpPr txBox="1"/>
            <p:nvPr/>
          </p:nvSpPr>
          <p:spPr>
            <a:xfrm>
              <a:off x="-127365" y="7407157"/>
              <a:ext cx="2008409"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10</a:t>
              </a:r>
            </a:p>
          </p:txBody>
        </p:sp>
        <p:sp>
          <p:nvSpPr>
            <p:cNvPr id="100" name="TextBox 99">
              <a:extLst>
                <a:ext uri="{FF2B5EF4-FFF2-40B4-BE49-F238E27FC236}">
                  <a16:creationId xmlns:a16="http://schemas.microsoft.com/office/drawing/2014/main" xmlns="" id="{43CD07EF-1A70-471F-A37C-F18B7D96DCD4}"/>
                </a:ext>
              </a:extLst>
            </p:cNvPr>
            <p:cNvSpPr txBox="1"/>
            <p:nvPr/>
          </p:nvSpPr>
          <p:spPr>
            <a:xfrm>
              <a:off x="3203191" y="7407157"/>
              <a:ext cx="2008409"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8</a:t>
              </a:r>
            </a:p>
          </p:txBody>
        </p:sp>
        <p:sp>
          <p:nvSpPr>
            <p:cNvPr id="101" name="TextBox 100">
              <a:extLst>
                <a:ext uri="{FF2B5EF4-FFF2-40B4-BE49-F238E27FC236}">
                  <a16:creationId xmlns:a16="http://schemas.microsoft.com/office/drawing/2014/main" xmlns="" id="{F48EA10B-F2BF-49FE-9F73-DB616CCABBF4}"/>
                </a:ext>
              </a:extLst>
            </p:cNvPr>
            <p:cNvSpPr txBox="1"/>
            <p:nvPr/>
          </p:nvSpPr>
          <p:spPr>
            <a:xfrm>
              <a:off x="4883489" y="7407157"/>
              <a:ext cx="2008409"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7</a:t>
              </a:r>
            </a:p>
          </p:txBody>
        </p:sp>
        <p:sp>
          <p:nvSpPr>
            <p:cNvPr id="102" name="TextBox 101">
              <a:extLst>
                <a:ext uri="{FF2B5EF4-FFF2-40B4-BE49-F238E27FC236}">
                  <a16:creationId xmlns:a16="http://schemas.microsoft.com/office/drawing/2014/main" xmlns="" id="{977E4DAA-6D32-4068-9321-114BC0558BD0}"/>
                </a:ext>
              </a:extLst>
            </p:cNvPr>
            <p:cNvSpPr txBox="1"/>
            <p:nvPr/>
          </p:nvSpPr>
          <p:spPr>
            <a:xfrm>
              <a:off x="9812932" y="7407157"/>
              <a:ext cx="2008409"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4</a:t>
              </a:r>
            </a:p>
          </p:txBody>
        </p:sp>
        <p:sp>
          <p:nvSpPr>
            <p:cNvPr id="103" name="TextBox 102">
              <a:extLst>
                <a:ext uri="{FF2B5EF4-FFF2-40B4-BE49-F238E27FC236}">
                  <a16:creationId xmlns:a16="http://schemas.microsoft.com/office/drawing/2014/main" xmlns="" id="{3F9CB37B-6AB3-4419-A8C8-C5B256F484ED}"/>
                </a:ext>
              </a:extLst>
            </p:cNvPr>
            <p:cNvSpPr txBox="1"/>
            <p:nvPr/>
          </p:nvSpPr>
          <p:spPr>
            <a:xfrm>
              <a:off x="1756239"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4" name="TextBox 103">
              <a:extLst>
                <a:ext uri="{FF2B5EF4-FFF2-40B4-BE49-F238E27FC236}">
                  <a16:creationId xmlns:a16="http://schemas.microsoft.com/office/drawing/2014/main" xmlns="" id="{50910C8E-C11A-4A97-8D17-F0991760E179}"/>
                </a:ext>
              </a:extLst>
            </p:cNvPr>
            <p:cNvSpPr txBox="1"/>
            <p:nvPr/>
          </p:nvSpPr>
          <p:spPr>
            <a:xfrm>
              <a:off x="6665499"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5" name="TextBox 104">
              <a:extLst>
                <a:ext uri="{FF2B5EF4-FFF2-40B4-BE49-F238E27FC236}">
                  <a16:creationId xmlns:a16="http://schemas.microsoft.com/office/drawing/2014/main" xmlns="" id="{DC1CCEED-848B-402F-801E-C9117F68E3A9}"/>
                </a:ext>
              </a:extLst>
            </p:cNvPr>
            <p:cNvSpPr txBox="1"/>
            <p:nvPr/>
          </p:nvSpPr>
          <p:spPr>
            <a:xfrm>
              <a:off x="8313694"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6" name="TextBox 105">
              <a:extLst>
                <a:ext uri="{FF2B5EF4-FFF2-40B4-BE49-F238E27FC236}">
                  <a16:creationId xmlns:a16="http://schemas.microsoft.com/office/drawing/2014/main" xmlns="" id="{1048F94E-7418-4BC6-8746-3C492EF5A3E7}"/>
                </a:ext>
              </a:extLst>
            </p:cNvPr>
            <p:cNvSpPr txBox="1"/>
            <p:nvPr/>
          </p:nvSpPr>
          <p:spPr>
            <a:xfrm>
              <a:off x="11581860"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7" name="TextBox 106">
              <a:extLst>
                <a:ext uri="{FF2B5EF4-FFF2-40B4-BE49-F238E27FC236}">
                  <a16:creationId xmlns:a16="http://schemas.microsoft.com/office/drawing/2014/main" xmlns="" id="{11F703DC-399D-4C46-9CFA-CE925725F7E2}"/>
                </a:ext>
              </a:extLst>
            </p:cNvPr>
            <p:cNvSpPr txBox="1"/>
            <p:nvPr/>
          </p:nvSpPr>
          <p:spPr>
            <a:xfrm>
              <a:off x="13283951"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8" name="TextBox 107">
              <a:extLst>
                <a:ext uri="{FF2B5EF4-FFF2-40B4-BE49-F238E27FC236}">
                  <a16:creationId xmlns:a16="http://schemas.microsoft.com/office/drawing/2014/main" xmlns="" id="{27CFE4F2-C81B-4E8A-A20F-BBE312B63A32}"/>
                </a:ext>
              </a:extLst>
            </p:cNvPr>
            <p:cNvSpPr txBox="1"/>
            <p:nvPr/>
          </p:nvSpPr>
          <p:spPr>
            <a:xfrm>
              <a:off x="14954399"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sp>
          <p:nvSpPr>
            <p:cNvPr id="109" name="TextBox 108">
              <a:extLst>
                <a:ext uri="{FF2B5EF4-FFF2-40B4-BE49-F238E27FC236}">
                  <a16:creationId xmlns:a16="http://schemas.microsoft.com/office/drawing/2014/main" xmlns="" id="{B2DA401B-DFE0-4DC0-9104-69848348ACE1}"/>
                </a:ext>
              </a:extLst>
            </p:cNvPr>
            <p:cNvSpPr txBox="1"/>
            <p:nvPr/>
          </p:nvSpPr>
          <p:spPr>
            <a:xfrm>
              <a:off x="16624847" y="7407157"/>
              <a:ext cx="1600200" cy="1569660"/>
            </a:xfrm>
            <a:prstGeom prst="rect">
              <a:avLst/>
            </a:prstGeom>
            <a:noFill/>
          </p:spPr>
          <p:txBody>
            <a:bodyPr wrap="square" rtlCol="0">
              <a:spAutoFit/>
            </a:bodyPr>
            <a:lstStyle/>
            <a:p>
              <a:pPr algn="ctr"/>
              <a:r>
                <a:rPr lang="en-US" sz="9600">
                  <a:solidFill>
                    <a:srgbClr val="0070C0"/>
                  </a:solidFill>
                  <a:latin typeface="UTM Avo" panose="02040603050506020204" pitchFamily="18" charset="0"/>
                </a:rPr>
                <a:t>?</a:t>
              </a:r>
            </a:p>
          </p:txBody>
        </p:sp>
      </p:grpSp>
      <p:grpSp>
        <p:nvGrpSpPr>
          <p:cNvPr id="148" name="Group 147">
            <a:extLst>
              <a:ext uri="{FF2B5EF4-FFF2-40B4-BE49-F238E27FC236}">
                <a16:creationId xmlns:a16="http://schemas.microsoft.com/office/drawing/2014/main" xmlns="" id="{CACFA200-1584-4687-B1C7-1F2E3790DE1A}"/>
              </a:ext>
            </a:extLst>
          </p:cNvPr>
          <p:cNvGrpSpPr/>
          <p:nvPr/>
        </p:nvGrpSpPr>
        <p:grpSpPr>
          <a:xfrm>
            <a:off x="3481575" y="601844"/>
            <a:ext cx="3410323" cy="1463040"/>
            <a:chOff x="3481575" y="601844"/>
            <a:chExt cx="3410323" cy="1463040"/>
          </a:xfrm>
        </p:grpSpPr>
        <p:grpSp>
          <p:nvGrpSpPr>
            <p:cNvPr id="64" name="Group 63">
              <a:extLst>
                <a:ext uri="{FF2B5EF4-FFF2-40B4-BE49-F238E27FC236}">
                  <a16:creationId xmlns:a16="http://schemas.microsoft.com/office/drawing/2014/main" xmlns="" id="{4E8FB002-F7B5-474A-8BFC-824B06D30B70}"/>
                </a:ext>
              </a:extLst>
            </p:cNvPr>
            <p:cNvGrpSpPr/>
            <p:nvPr/>
          </p:nvGrpSpPr>
          <p:grpSpPr>
            <a:xfrm>
              <a:off x="3481575" y="601844"/>
              <a:ext cx="3410323" cy="1463040"/>
              <a:chOff x="918208" y="-1333042"/>
              <a:chExt cx="5126734" cy="2103120"/>
            </a:xfrm>
          </p:grpSpPr>
          <p:pic>
            <p:nvPicPr>
              <p:cNvPr id="53" name="Picture 52">
                <a:extLst>
                  <a:ext uri="{FF2B5EF4-FFF2-40B4-BE49-F238E27FC236}">
                    <a16:creationId xmlns:a16="http://schemas.microsoft.com/office/drawing/2014/main" xmlns="" id="{24A82765-A0BD-4F04-95E7-D02BDED45FC4}"/>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54" name="Picture 53">
                <a:extLst>
                  <a:ext uri="{FF2B5EF4-FFF2-40B4-BE49-F238E27FC236}">
                    <a16:creationId xmlns:a16="http://schemas.microsoft.com/office/drawing/2014/main" xmlns="" id="{746E4FD3-1C42-4CD4-992D-41F91CD085F9}"/>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55" name="Picture 54">
                <a:extLst>
                  <a:ext uri="{FF2B5EF4-FFF2-40B4-BE49-F238E27FC236}">
                    <a16:creationId xmlns:a16="http://schemas.microsoft.com/office/drawing/2014/main" xmlns="" id="{17697575-8911-4FDC-8632-D618AB4DD83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grpSp>
        <p:sp>
          <p:nvSpPr>
            <p:cNvPr id="110" name="TextBox 109">
              <a:extLst>
                <a:ext uri="{FF2B5EF4-FFF2-40B4-BE49-F238E27FC236}">
                  <a16:creationId xmlns:a16="http://schemas.microsoft.com/office/drawing/2014/main" xmlns="" id="{0FEABA3E-2DAE-45CC-B9BE-FC0540C6E200}"/>
                </a:ext>
              </a:extLst>
            </p:cNvPr>
            <p:cNvSpPr txBox="1"/>
            <p:nvPr/>
          </p:nvSpPr>
          <p:spPr>
            <a:xfrm>
              <a:off x="3775841" y="927476"/>
              <a:ext cx="672873" cy="769441"/>
            </a:xfrm>
            <a:prstGeom prst="rect">
              <a:avLst/>
            </a:prstGeom>
            <a:noFill/>
          </p:spPr>
          <p:txBody>
            <a:bodyPr wrap="square" rtlCol="0">
              <a:spAutoFit/>
            </a:bodyPr>
            <a:lstStyle/>
            <a:p>
              <a:pPr algn="ctr"/>
              <a:r>
                <a:rPr lang="en-US" sz="4400" b="1">
                  <a:latin typeface="UTM Avo" panose="02040603050506020204" pitchFamily="18" charset="0"/>
                </a:rPr>
                <a:t>1</a:t>
              </a:r>
            </a:p>
          </p:txBody>
        </p:sp>
        <p:sp>
          <p:nvSpPr>
            <p:cNvPr id="111" name="TextBox 110">
              <a:extLst>
                <a:ext uri="{FF2B5EF4-FFF2-40B4-BE49-F238E27FC236}">
                  <a16:creationId xmlns:a16="http://schemas.microsoft.com/office/drawing/2014/main" xmlns="" id="{5254DC56-24B5-4162-B42D-BC1C81DB6812}"/>
                </a:ext>
              </a:extLst>
            </p:cNvPr>
            <p:cNvSpPr txBox="1"/>
            <p:nvPr/>
          </p:nvSpPr>
          <p:spPr>
            <a:xfrm>
              <a:off x="4847326" y="927476"/>
              <a:ext cx="672873" cy="769441"/>
            </a:xfrm>
            <a:prstGeom prst="rect">
              <a:avLst/>
            </a:prstGeom>
            <a:noFill/>
          </p:spPr>
          <p:txBody>
            <a:bodyPr wrap="square" rtlCol="0">
              <a:spAutoFit/>
            </a:bodyPr>
            <a:lstStyle/>
            <a:p>
              <a:pPr algn="ctr"/>
              <a:r>
                <a:rPr lang="en-US" sz="4400" b="1">
                  <a:latin typeface="UTM Avo" panose="02040603050506020204" pitchFamily="18" charset="0"/>
                </a:rPr>
                <a:t>2</a:t>
              </a:r>
            </a:p>
          </p:txBody>
        </p:sp>
        <p:sp>
          <p:nvSpPr>
            <p:cNvPr id="112" name="TextBox 111">
              <a:extLst>
                <a:ext uri="{FF2B5EF4-FFF2-40B4-BE49-F238E27FC236}">
                  <a16:creationId xmlns:a16="http://schemas.microsoft.com/office/drawing/2014/main" xmlns="" id="{F016AF9A-2120-4463-96C3-CC4A6AA45707}"/>
                </a:ext>
              </a:extLst>
            </p:cNvPr>
            <p:cNvSpPr txBox="1"/>
            <p:nvPr/>
          </p:nvSpPr>
          <p:spPr>
            <a:xfrm>
              <a:off x="5956527" y="927476"/>
              <a:ext cx="672873" cy="769441"/>
            </a:xfrm>
            <a:prstGeom prst="rect">
              <a:avLst/>
            </a:prstGeom>
            <a:noFill/>
          </p:spPr>
          <p:txBody>
            <a:bodyPr wrap="square" rtlCol="0">
              <a:spAutoFit/>
            </a:bodyPr>
            <a:lstStyle/>
            <a:p>
              <a:pPr algn="ctr"/>
              <a:r>
                <a:rPr lang="en-US" sz="4400" b="1">
                  <a:latin typeface="UTM Avo" panose="02040603050506020204" pitchFamily="18" charset="0"/>
                </a:rPr>
                <a:t>3</a:t>
              </a:r>
            </a:p>
          </p:txBody>
        </p:sp>
      </p:grpSp>
      <p:pic>
        <p:nvPicPr>
          <p:cNvPr id="113" name="ong 9d">
            <a:extLst>
              <a:ext uri="{FF2B5EF4-FFF2-40B4-BE49-F238E27FC236}">
                <a16:creationId xmlns:a16="http://schemas.microsoft.com/office/drawing/2014/main" xmlns="" id="{04249058-24C5-4D21-981C-B8C4506AD7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0207" y="5832372"/>
            <a:ext cx="1427685" cy="1434030"/>
          </a:xfrm>
          <a:prstGeom prst="rect">
            <a:avLst/>
          </a:prstGeom>
        </p:spPr>
      </p:pic>
      <p:grpSp>
        <p:nvGrpSpPr>
          <p:cNvPr id="141" name="9d">
            <a:extLst>
              <a:ext uri="{FF2B5EF4-FFF2-40B4-BE49-F238E27FC236}">
                <a16:creationId xmlns:a16="http://schemas.microsoft.com/office/drawing/2014/main" xmlns="" id="{C353E1F2-521B-42B7-B4EB-22603F51D7F4}"/>
              </a:ext>
            </a:extLst>
          </p:cNvPr>
          <p:cNvGrpSpPr/>
          <p:nvPr/>
        </p:nvGrpSpPr>
        <p:grpSpPr>
          <a:xfrm>
            <a:off x="-2329916" y="6895442"/>
            <a:ext cx="1836417" cy="2682376"/>
            <a:chOff x="18926781" y="3160838"/>
            <a:chExt cx="1836417" cy="2682376"/>
          </a:xfrm>
        </p:grpSpPr>
        <p:pic>
          <p:nvPicPr>
            <p:cNvPr id="114" name="Picture 113">
              <a:extLst>
                <a:ext uri="{FF2B5EF4-FFF2-40B4-BE49-F238E27FC236}">
                  <a16:creationId xmlns:a16="http://schemas.microsoft.com/office/drawing/2014/main" xmlns="" id="{111D24C5-1310-45B1-AD80-94360B69C84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26781" y="3160838"/>
              <a:ext cx="1836417" cy="2682376"/>
            </a:xfrm>
            <a:prstGeom prst="rect">
              <a:avLst/>
            </a:prstGeom>
          </p:spPr>
        </p:pic>
        <p:sp>
          <p:nvSpPr>
            <p:cNvPr id="115" name="TextBox 114">
              <a:extLst>
                <a:ext uri="{FF2B5EF4-FFF2-40B4-BE49-F238E27FC236}">
                  <a16:creationId xmlns:a16="http://schemas.microsoft.com/office/drawing/2014/main" xmlns="" id="{4EBD4B6B-10E1-46CE-898D-9E89336B1E2C}"/>
                </a:ext>
              </a:extLst>
            </p:cNvPr>
            <p:cNvSpPr txBox="1"/>
            <p:nvPr/>
          </p:nvSpPr>
          <p:spPr>
            <a:xfrm>
              <a:off x="19058580" y="3701065"/>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9</a:t>
              </a:r>
            </a:p>
          </p:txBody>
        </p:sp>
      </p:grpSp>
      <p:pic>
        <p:nvPicPr>
          <p:cNvPr id="118" name="ong 6d">
            <a:extLst>
              <a:ext uri="{FF2B5EF4-FFF2-40B4-BE49-F238E27FC236}">
                <a16:creationId xmlns:a16="http://schemas.microsoft.com/office/drawing/2014/main" xmlns="" id="{57A36399-FA11-4307-9BC7-A07D7B9836B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220" y="5832372"/>
            <a:ext cx="1427685" cy="1434030"/>
          </a:xfrm>
          <a:prstGeom prst="rect">
            <a:avLst/>
          </a:prstGeom>
        </p:spPr>
      </p:pic>
      <p:grpSp>
        <p:nvGrpSpPr>
          <p:cNvPr id="142" name="6d">
            <a:extLst>
              <a:ext uri="{FF2B5EF4-FFF2-40B4-BE49-F238E27FC236}">
                <a16:creationId xmlns:a16="http://schemas.microsoft.com/office/drawing/2014/main" xmlns="" id="{8434B0DF-F17E-49FE-9910-154071C85157}"/>
              </a:ext>
            </a:extLst>
          </p:cNvPr>
          <p:cNvGrpSpPr/>
          <p:nvPr/>
        </p:nvGrpSpPr>
        <p:grpSpPr>
          <a:xfrm>
            <a:off x="-2296929" y="6895442"/>
            <a:ext cx="1836417" cy="2682376"/>
            <a:chOff x="18959768" y="3160838"/>
            <a:chExt cx="1836417" cy="2682376"/>
          </a:xfrm>
        </p:grpSpPr>
        <p:pic>
          <p:nvPicPr>
            <p:cNvPr id="119" name="Picture 118">
              <a:extLst>
                <a:ext uri="{FF2B5EF4-FFF2-40B4-BE49-F238E27FC236}">
                  <a16:creationId xmlns:a16="http://schemas.microsoft.com/office/drawing/2014/main" xmlns="" id="{7EBC0BCD-6CC0-4C69-90C6-16281E85732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59768" y="3160838"/>
              <a:ext cx="1836417" cy="2682376"/>
            </a:xfrm>
            <a:prstGeom prst="rect">
              <a:avLst/>
            </a:prstGeom>
          </p:spPr>
        </p:pic>
        <p:sp>
          <p:nvSpPr>
            <p:cNvPr id="120" name="TextBox 119">
              <a:extLst>
                <a:ext uri="{FF2B5EF4-FFF2-40B4-BE49-F238E27FC236}">
                  <a16:creationId xmlns:a16="http://schemas.microsoft.com/office/drawing/2014/main" xmlns="" id="{86245C84-4538-4ED5-9BD5-83F64ED6E731}"/>
                </a:ext>
              </a:extLst>
            </p:cNvPr>
            <p:cNvSpPr txBox="1"/>
            <p:nvPr/>
          </p:nvSpPr>
          <p:spPr>
            <a:xfrm>
              <a:off x="19091567" y="3701065"/>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6</a:t>
              </a:r>
            </a:p>
          </p:txBody>
        </p:sp>
      </p:grpSp>
      <p:pic>
        <p:nvPicPr>
          <p:cNvPr id="122" name="ong 5d">
            <a:extLst>
              <a:ext uri="{FF2B5EF4-FFF2-40B4-BE49-F238E27FC236}">
                <a16:creationId xmlns:a16="http://schemas.microsoft.com/office/drawing/2014/main" xmlns="" id="{AB49D391-4CA9-4D2D-85BA-EFC8E4BE17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220" y="5845072"/>
            <a:ext cx="1427685" cy="1434030"/>
          </a:xfrm>
          <a:prstGeom prst="rect">
            <a:avLst/>
          </a:prstGeom>
        </p:spPr>
      </p:pic>
      <p:grpSp>
        <p:nvGrpSpPr>
          <p:cNvPr id="143" name="5">
            <a:extLst>
              <a:ext uri="{FF2B5EF4-FFF2-40B4-BE49-F238E27FC236}">
                <a16:creationId xmlns:a16="http://schemas.microsoft.com/office/drawing/2014/main" xmlns="" id="{E5D71486-6166-4767-BF11-6536DB0E0719}"/>
              </a:ext>
            </a:extLst>
          </p:cNvPr>
          <p:cNvGrpSpPr/>
          <p:nvPr/>
        </p:nvGrpSpPr>
        <p:grpSpPr>
          <a:xfrm>
            <a:off x="-2296929" y="6908142"/>
            <a:ext cx="1836417" cy="2682376"/>
            <a:chOff x="18959768" y="3173538"/>
            <a:chExt cx="1836417" cy="2682376"/>
          </a:xfrm>
        </p:grpSpPr>
        <p:pic>
          <p:nvPicPr>
            <p:cNvPr id="123" name="Picture 122">
              <a:extLst>
                <a:ext uri="{FF2B5EF4-FFF2-40B4-BE49-F238E27FC236}">
                  <a16:creationId xmlns:a16="http://schemas.microsoft.com/office/drawing/2014/main" xmlns="" id="{41BDB33C-0B0A-4A22-9310-7992888B21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59768" y="3173538"/>
              <a:ext cx="1836417" cy="2682376"/>
            </a:xfrm>
            <a:prstGeom prst="rect">
              <a:avLst/>
            </a:prstGeom>
          </p:spPr>
        </p:pic>
        <p:sp>
          <p:nvSpPr>
            <p:cNvPr id="124" name="TextBox 123">
              <a:extLst>
                <a:ext uri="{FF2B5EF4-FFF2-40B4-BE49-F238E27FC236}">
                  <a16:creationId xmlns:a16="http://schemas.microsoft.com/office/drawing/2014/main" xmlns="" id="{9656548D-5B97-41F7-81CD-9C7F2AE61575}"/>
                </a:ext>
              </a:extLst>
            </p:cNvPr>
            <p:cNvSpPr txBox="1"/>
            <p:nvPr/>
          </p:nvSpPr>
          <p:spPr>
            <a:xfrm>
              <a:off x="19091567" y="3713765"/>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5</a:t>
              </a:r>
            </a:p>
          </p:txBody>
        </p:sp>
      </p:grpSp>
      <p:pic>
        <p:nvPicPr>
          <p:cNvPr id="126" name="ong 3d">
            <a:extLst>
              <a:ext uri="{FF2B5EF4-FFF2-40B4-BE49-F238E27FC236}">
                <a16:creationId xmlns:a16="http://schemas.microsoft.com/office/drawing/2014/main" xmlns="" id="{8064D83A-4D63-4A1C-81B6-0E5970D2D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3180" y="5799054"/>
            <a:ext cx="1427685" cy="1434030"/>
          </a:xfrm>
          <a:prstGeom prst="rect">
            <a:avLst/>
          </a:prstGeom>
        </p:spPr>
      </p:pic>
      <p:grpSp>
        <p:nvGrpSpPr>
          <p:cNvPr id="144" name="3d">
            <a:extLst>
              <a:ext uri="{FF2B5EF4-FFF2-40B4-BE49-F238E27FC236}">
                <a16:creationId xmlns:a16="http://schemas.microsoft.com/office/drawing/2014/main" xmlns="" id="{6EB406B4-B32D-4467-933A-1B464221B574}"/>
              </a:ext>
            </a:extLst>
          </p:cNvPr>
          <p:cNvGrpSpPr/>
          <p:nvPr/>
        </p:nvGrpSpPr>
        <p:grpSpPr>
          <a:xfrm>
            <a:off x="-2332889" y="6862124"/>
            <a:ext cx="1836417" cy="2682376"/>
            <a:chOff x="18923808" y="3127520"/>
            <a:chExt cx="1836417" cy="2682376"/>
          </a:xfrm>
        </p:grpSpPr>
        <p:pic>
          <p:nvPicPr>
            <p:cNvPr id="127" name="Picture 126">
              <a:extLst>
                <a:ext uri="{FF2B5EF4-FFF2-40B4-BE49-F238E27FC236}">
                  <a16:creationId xmlns:a16="http://schemas.microsoft.com/office/drawing/2014/main" xmlns="" id="{D9A08867-43F9-4336-A511-E97E696C726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23808" y="3127520"/>
              <a:ext cx="1836417" cy="2682376"/>
            </a:xfrm>
            <a:prstGeom prst="rect">
              <a:avLst/>
            </a:prstGeom>
          </p:spPr>
        </p:pic>
        <p:sp>
          <p:nvSpPr>
            <p:cNvPr id="128" name="TextBox 127">
              <a:extLst>
                <a:ext uri="{FF2B5EF4-FFF2-40B4-BE49-F238E27FC236}">
                  <a16:creationId xmlns:a16="http://schemas.microsoft.com/office/drawing/2014/main" xmlns="" id="{4336CEE7-9C54-434C-86DF-355E451560F8}"/>
                </a:ext>
              </a:extLst>
            </p:cNvPr>
            <p:cNvSpPr txBox="1"/>
            <p:nvPr/>
          </p:nvSpPr>
          <p:spPr>
            <a:xfrm>
              <a:off x="19055607" y="36677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3</a:t>
              </a:r>
            </a:p>
          </p:txBody>
        </p:sp>
      </p:grpSp>
      <p:pic>
        <p:nvPicPr>
          <p:cNvPr id="130" name="ong 2d">
            <a:extLst>
              <a:ext uri="{FF2B5EF4-FFF2-40B4-BE49-F238E27FC236}">
                <a16:creationId xmlns:a16="http://schemas.microsoft.com/office/drawing/2014/main" xmlns="" id="{93AA99EF-D756-4C67-AE64-D8F3892FF6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7507" y="5799054"/>
            <a:ext cx="1427685" cy="1434030"/>
          </a:xfrm>
          <a:prstGeom prst="rect">
            <a:avLst/>
          </a:prstGeom>
        </p:spPr>
      </p:pic>
      <p:grpSp>
        <p:nvGrpSpPr>
          <p:cNvPr id="145" name="2d">
            <a:extLst>
              <a:ext uri="{FF2B5EF4-FFF2-40B4-BE49-F238E27FC236}">
                <a16:creationId xmlns:a16="http://schemas.microsoft.com/office/drawing/2014/main" xmlns="" id="{5BDA7AA2-0505-4DAA-B4F3-F67FD46B3D69}"/>
              </a:ext>
            </a:extLst>
          </p:cNvPr>
          <p:cNvGrpSpPr/>
          <p:nvPr/>
        </p:nvGrpSpPr>
        <p:grpSpPr>
          <a:xfrm>
            <a:off x="-2467216" y="6862124"/>
            <a:ext cx="1836417" cy="2682376"/>
            <a:chOff x="18789481" y="3127520"/>
            <a:chExt cx="1836417" cy="2682376"/>
          </a:xfrm>
        </p:grpSpPr>
        <p:pic>
          <p:nvPicPr>
            <p:cNvPr id="131" name="Picture 130">
              <a:extLst>
                <a:ext uri="{FF2B5EF4-FFF2-40B4-BE49-F238E27FC236}">
                  <a16:creationId xmlns:a16="http://schemas.microsoft.com/office/drawing/2014/main" xmlns="" id="{395555DE-60DF-4021-887E-894B955806C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789481" y="3127520"/>
              <a:ext cx="1836417" cy="2682376"/>
            </a:xfrm>
            <a:prstGeom prst="rect">
              <a:avLst/>
            </a:prstGeom>
          </p:spPr>
        </p:pic>
        <p:sp>
          <p:nvSpPr>
            <p:cNvPr id="132" name="TextBox 131">
              <a:extLst>
                <a:ext uri="{FF2B5EF4-FFF2-40B4-BE49-F238E27FC236}">
                  <a16:creationId xmlns:a16="http://schemas.microsoft.com/office/drawing/2014/main" xmlns="" id="{9FBE78C6-C81F-462F-B02E-63FDC34A096D}"/>
                </a:ext>
              </a:extLst>
            </p:cNvPr>
            <p:cNvSpPr txBox="1"/>
            <p:nvPr/>
          </p:nvSpPr>
          <p:spPr>
            <a:xfrm>
              <a:off x="18921280" y="36677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2</a:t>
              </a:r>
            </a:p>
          </p:txBody>
        </p:sp>
      </p:grpSp>
      <p:pic>
        <p:nvPicPr>
          <p:cNvPr id="134" name="ong 1d">
            <a:extLst>
              <a:ext uri="{FF2B5EF4-FFF2-40B4-BE49-F238E27FC236}">
                <a16:creationId xmlns:a16="http://schemas.microsoft.com/office/drawing/2014/main" xmlns="" id="{2B90AAE1-609D-4181-9B50-AF53FE4DDB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4979" y="5786354"/>
            <a:ext cx="1427685" cy="1434030"/>
          </a:xfrm>
          <a:prstGeom prst="rect">
            <a:avLst/>
          </a:prstGeom>
        </p:spPr>
      </p:pic>
      <p:grpSp>
        <p:nvGrpSpPr>
          <p:cNvPr id="146" name="1d">
            <a:extLst>
              <a:ext uri="{FF2B5EF4-FFF2-40B4-BE49-F238E27FC236}">
                <a16:creationId xmlns:a16="http://schemas.microsoft.com/office/drawing/2014/main" xmlns="" id="{80D0A580-6789-488D-91D5-AFE05E40DA4E}"/>
              </a:ext>
            </a:extLst>
          </p:cNvPr>
          <p:cNvGrpSpPr/>
          <p:nvPr/>
        </p:nvGrpSpPr>
        <p:grpSpPr>
          <a:xfrm>
            <a:off x="-2464688" y="6849424"/>
            <a:ext cx="1836417" cy="2682376"/>
            <a:chOff x="18792009" y="3114820"/>
            <a:chExt cx="1836417" cy="2682376"/>
          </a:xfrm>
        </p:grpSpPr>
        <p:pic>
          <p:nvPicPr>
            <p:cNvPr id="135" name="Picture 134">
              <a:extLst>
                <a:ext uri="{FF2B5EF4-FFF2-40B4-BE49-F238E27FC236}">
                  <a16:creationId xmlns:a16="http://schemas.microsoft.com/office/drawing/2014/main" xmlns="" id="{3031F641-493F-41C4-BE87-919439D23C5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792009" y="3114820"/>
              <a:ext cx="1836417" cy="2682376"/>
            </a:xfrm>
            <a:prstGeom prst="rect">
              <a:avLst/>
            </a:prstGeom>
          </p:spPr>
        </p:pic>
        <p:sp>
          <p:nvSpPr>
            <p:cNvPr id="136" name="TextBox 135">
              <a:extLst>
                <a:ext uri="{FF2B5EF4-FFF2-40B4-BE49-F238E27FC236}">
                  <a16:creationId xmlns:a16="http://schemas.microsoft.com/office/drawing/2014/main" xmlns="" id="{6F8C9BCF-F5FD-43BB-BF63-9FECF2EE73C8}"/>
                </a:ext>
              </a:extLst>
            </p:cNvPr>
            <p:cNvSpPr txBox="1"/>
            <p:nvPr/>
          </p:nvSpPr>
          <p:spPr>
            <a:xfrm>
              <a:off x="18923808" y="36550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1</a:t>
              </a:r>
            </a:p>
          </p:txBody>
        </p:sp>
      </p:grpSp>
      <p:pic>
        <p:nvPicPr>
          <p:cNvPr id="138" name="ong 0d">
            <a:extLst>
              <a:ext uri="{FF2B5EF4-FFF2-40B4-BE49-F238E27FC236}">
                <a16:creationId xmlns:a16="http://schemas.microsoft.com/office/drawing/2014/main" xmlns="" id="{9DF7F066-AC53-45CC-82AA-91CF8943A0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1496" y="5767304"/>
            <a:ext cx="1427685" cy="1434030"/>
          </a:xfrm>
          <a:prstGeom prst="rect">
            <a:avLst/>
          </a:prstGeom>
        </p:spPr>
      </p:pic>
      <p:grpSp>
        <p:nvGrpSpPr>
          <p:cNvPr id="147" name="0d">
            <a:extLst>
              <a:ext uri="{FF2B5EF4-FFF2-40B4-BE49-F238E27FC236}">
                <a16:creationId xmlns:a16="http://schemas.microsoft.com/office/drawing/2014/main" xmlns="" id="{74543B2F-5603-4F72-93A8-07CA1B918EF8}"/>
              </a:ext>
            </a:extLst>
          </p:cNvPr>
          <p:cNvGrpSpPr/>
          <p:nvPr/>
        </p:nvGrpSpPr>
        <p:grpSpPr>
          <a:xfrm>
            <a:off x="-2471598" y="6830374"/>
            <a:ext cx="1856810" cy="2682376"/>
            <a:chOff x="18785099" y="3095770"/>
            <a:chExt cx="1856810" cy="2682376"/>
          </a:xfrm>
        </p:grpSpPr>
        <p:pic>
          <p:nvPicPr>
            <p:cNvPr id="139" name="Picture 138">
              <a:extLst>
                <a:ext uri="{FF2B5EF4-FFF2-40B4-BE49-F238E27FC236}">
                  <a16:creationId xmlns:a16="http://schemas.microsoft.com/office/drawing/2014/main" xmlns="" id="{F3D70184-72A9-485E-B9C7-EC8285010FF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805492" y="3095770"/>
              <a:ext cx="1836417" cy="2682376"/>
            </a:xfrm>
            <a:prstGeom prst="rect">
              <a:avLst/>
            </a:prstGeom>
          </p:spPr>
        </p:pic>
        <p:sp>
          <p:nvSpPr>
            <p:cNvPr id="140" name="TextBox 139">
              <a:extLst>
                <a:ext uri="{FF2B5EF4-FFF2-40B4-BE49-F238E27FC236}">
                  <a16:creationId xmlns:a16="http://schemas.microsoft.com/office/drawing/2014/main" xmlns="" id="{5B173D0E-D332-4727-A2CA-8F15E4317844}"/>
                </a:ext>
              </a:extLst>
            </p:cNvPr>
            <p:cNvSpPr txBox="1"/>
            <p:nvPr/>
          </p:nvSpPr>
          <p:spPr>
            <a:xfrm>
              <a:off x="18785099" y="3634429"/>
              <a:ext cx="1804395"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0</a:t>
              </a:r>
            </a:p>
          </p:txBody>
        </p:sp>
      </p:grpSp>
      <p:pic>
        <p:nvPicPr>
          <p:cNvPr id="211" name="ong 3">
            <a:extLst>
              <a:ext uri="{FF2B5EF4-FFF2-40B4-BE49-F238E27FC236}">
                <a16:creationId xmlns:a16="http://schemas.microsoft.com/office/drawing/2014/main" xmlns="" id="{78DDDE5F-F057-4292-8852-06D997305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9712" y="2089850"/>
            <a:ext cx="1427685" cy="1434030"/>
          </a:xfrm>
          <a:prstGeom prst="rect">
            <a:avLst/>
          </a:prstGeom>
        </p:spPr>
      </p:pic>
      <p:grpSp>
        <p:nvGrpSpPr>
          <p:cNvPr id="212" name="3">
            <a:extLst>
              <a:ext uri="{FF2B5EF4-FFF2-40B4-BE49-F238E27FC236}">
                <a16:creationId xmlns:a16="http://schemas.microsoft.com/office/drawing/2014/main" xmlns="" id="{11222AE0-2A32-427F-818A-BC8D553B6E2A}"/>
              </a:ext>
            </a:extLst>
          </p:cNvPr>
          <p:cNvGrpSpPr/>
          <p:nvPr/>
        </p:nvGrpSpPr>
        <p:grpSpPr>
          <a:xfrm>
            <a:off x="-2179421" y="3152920"/>
            <a:ext cx="1836417" cy="2682376"/>
            <a:chOff x="18926781" y="3160838"/>
            <a:chExt cx="1836417" cy="2682376"/>
          </a:xfrm>
        </p:grpSpPr>
        <p:pic>
          <p:nvPicPr>
            <p:cNvPr id="213" name="Picture 212">
              <a:extLst>
                <a:ext uri="{FF2B5EF4-FFF2-40B4-BE49-F238E27FC236}">
                  <a16:creationId xmlns:a16="http://schemas.microsoft.com/office/drawing/2014/main" xmlns="" id="{2A7D0F1C-32C0-4A2D-99BF-A129E687BD8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26781" y="3160838"/>
              <a:ext cx="1836417" cy="2682376"/>
            </a:xfrm>
            <a:prstGeom prst="rect">
              <a:avLst/>
            </a:prstGeom>
          </p:spPr>
        </p:pic>
        <p:sp>
          <p:nvSpPr>
            <p:cNvPr id="214" name="TextBox 213">
              <a:extLst>
                <a:ext uri="{FF2B5EF4-FFF2-40B4-BE49-F238E27FC236}">
                  <a16:creationId xmlns:a16="http://schemas.microsoft.com/office/drawing/2014/main" xmlns="" id="{6FC13EC6-FE29-45E4-8AA9-94E1678A86AC}"/>
                </a:ext>
              </a:extLst>
            </p:cNvPr>
            <p:cNvSpPr txBox="1"/>
            <p:nvPr/>
          </p:nvSpPr>
          <p:spPr>
            <a:xfrm>
              <a:off x="19058580" y="3701065"/>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3</a:t>
              </a:r>
            </a:p>
          </p:txBody>
        </p:sp>
      </p:grpSp>
      <p:pic>
        <p:nvPicPr>
          <p:cNvPr id="207" name="ong 4">
            <a:extLst>
              <a:ext uri="{FF2B5EF4-FFF2-40B4-BE49-F238E27FC236}">
                <a16:creationId xmlns:a16="http://schemas.microsoft.com/office/drawing/2014/main" xmlns="" id="{1A67836E-EAF9-4DFB-A633-E0F7290AA2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891" y="2089850"/>
            <a:ext cx="1427685" cy="1434030"/>
          </a:xfrm>
          <a:prstGeom prst="rect">
            <a:avLst/>
          </a:prstGeom>
        </p:spPr>
      </p:pic>
      <p:grpSp>
        <p:nvGrpSpPr>
          <p:cNvPr id="208" name="4">
            <a:extLst>
              <a:ext uri="{FF2B5EF4-FFF2-40B4-BE49-F238E27FC236}">
                <a16:creationId xmlns:a16="http://schemas.microsoft.com/office/drawing/2014/main" xmlns="" id="{0F29B44F-B94B-4A41-8C4E-1B405BC60796}"/>
              </a:ext>
            </a:extLst>
          </p:cNvPr>
          <p:cNvGrpSpPr/>
          <p:nvPr/>
        </p:nvGrpSpPr>
        <p:grpSpPr>
          <a:xfrm>
            <a:off x="-2133600" y="3152920"/>
            <a:ext cx="1836417" cy="2682376"/>
            <a:chOff x="18959768" y="3160838"/>
            <a:chExt cx="1836417" cy="2682376"/>
          </a:xfrm>
        </p:grpSpPr>
        <p:pic>
          <p:nvPicPr>
            <p:cNvPr id="209" name="Picture 208">
              <a:extLst>
                <a:ext uri="{FF2B5EF4-FFF2-40B4-BE49-F238E27FC236}">
                  <a16:creationId xmlns:a16="http://schemas.microsoft.com/office/drawing/2014/main" xmlns="" id="{9BA5C35E-0C43-4638-BFA0-40C0AB87702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59768" y="3160838"/>
              <a:ext cx="1836417" cy="2682376"/>
            </a:xfrm>
            <a:prstGeom prst="rect">
              <a:avLst/>
            </a:prstGeom>
          </p:spPr>
        </p:pic>
        <p:sp>
          <p:nvSpPr>
            <p:cNvPr id="210" name="TextBox 209">
              <a:extLst>
                <a:ext uri="{FF2B5EF4-FFF2-40B4-BE49-F238E27FC236}">
                  <a16:creationId xmlns:a16="http://schemas.microsoft.com/office/drawing/2014/main" xmlns="" id="{AA0BE80F-7E3B-479B-9835-CC39620AFDFC}"/>
                </a:ext>
              </a:extLst>
            </p:cNvPr>
            <p:cNvSpPr txBox="1"/>
            <p:nvPr/>
          </p:nvSpPr>
          <p:spPr>
            <a:xfrm>
              <a:off x="19091567" y="3701065"/>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4</a:t>
              </a:r>
            </a:p>
          </p:txBody>
        </p:sp>
      </p:grpSp>
      <p:pic>
        <p:nvPicPr>
          <p:cNvPr id="203" name="ong 6">
            <a:extLst>
              <a:ext uri="{FF2B5EF4-FFF2-40B4-BE49-F238E27FC236}">
                <a16:creationId xmlns:a16="http://schemas.microsoft.com/office/drawing/2014/main" xmlns="" id="{E9248E6E-6BA2-47D5-AD1F-0948A45A2B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162" y="2089850"/>
            <a:ext cx="1427685" cy="1434030"/>
          </a:xfrm>
          <a:prstGeom prst="rect">
            <a:avLst/>
          </a:prstGeom>
        </p:spPr>
      </p:pic>
      <p:grpSp>
        <p:nvGrpSpPr>
          <p:cNvPr id="204" name="6">
            <a:extLst>
              <a:ext uri="{FF2B5EF4-FFF2-40B4-BE49-F238E27FC236}">
                <a16:creationId xmlns:a16="http://schemas.microsoft.com/office/drawing/2014/main" xmlns="" id="{04CEB722-D7FA-40A0-907C-405DD0F6D7D9}"/>
              </a:ext>
            </a:extLst>
          </p:cNvPr>
          <p:cNvGrpSpPr/>
          <p:nvPr/>
        </p:nvGrpSpPr>
        <p:grpSpPr>
          <a:xfrm>
            <a:off x="-2179871" y="3152920"/>
            <a:ext cx="1836417" cy="2682376"/>
            <a:chOff x="18923808" y="3127520"/>
            <a:chExt cx="1836417" cy="2682376"/>
          </a:xfrm>
        </p:grpSpPr>
        <p:pic>
          <p:nvPicPr>
            <p:cNvPr id="205" name="Picture 204">
              <a:extLst>
                <a:ext uri="{FF2B5EF4-FFF2-40B4-BE49-F238E27FC236}">
                  <a16:creationId xmlns:a16="http://schemas.microsoft.com/office/drawing/2014/main" xmlns="" id="{51E4BBD1-93CD-4E87-AF24-A3B56D4A39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23808" y="3127520"/>
              <a:ext cx="1836417" cy="2682376"/>
            </a:xfrm>
            <a:prstGeom prst="rect">
              <a:avLst/>
            </a:prstGeom>
          </p:spPr>
        </p:pic>
        <p:sp>
          <p:nvSpPr>
            <p:cNvPr id="206" name="TextBox 205">
              <a:extLst>
                <a:ext uri="{FF2B5EF4-FFF2-40B4-BE49-F238E27FC236}">
                  <a16:creationId xmlns:a16="http://schemas.microsoft.com/office/drawing/2014/main" xmlns="" id="{92130782-0A5A-4C39-956C-77276A887A30}"/>
                </a:ext>
              </a:extLst>
            </p:cNvPr>
            <p:cNvSpPr txBox="1"/>
            <p:nvPr/>
          </p:nvSpPr>
          <p:spPr>
            <a:xfrm>
              <a:off x="19055607" y="36677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6</a:t>
              </a:r>
            </a:p>
          </p:txBody>
        </p:sp>
      </p:grpSp>
      <p:pic>
        <p:nvPicPr>
          <p:cNvPr id="199" name="ong 7">
            <a:extLst>
              <a:ext uri="{FF2B5EF4-FFF2-40B4-BE49-F238E27FC236}">
                <a16:creationId xmlns:a16="http://schemas.microsoft.com/office/drawing/2014/main" xmlns="" id="{7D1D4620-7D4C-4909-8E8C-C6ED95799F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1053" y="2082038"/>
            <a:ext cx="1427685" cy="1434030"/>
          </a:xfrm>
          <a:prstGeom prst="rect">
            <a:avLst/>
          </a:prstGeom>
        </p:spPr>
      </p:pic>
      <p:grpSp>
        <p:nvGrpSpPr>
          <p:cNvPr id="200" name="7">
            <a:extLst>
              <a:ext uri="{FF2B5EF4-FFF2-40B4-BE49-F238E27FC236}">
                <a16:creationId xmlns:a16="http://schemas.microsoft.com/office/drawing/2014/main" xmlns="" id="{12876EBE-D1D0-4046-979A-B5E7709D896C}"/>
              </a:ext>
            </a:extLst>
          </p:cNvPr>
          <p:cNvGrpSpPr/>
          <p:nvPr/>
        </p:nvGrpSpPr>
        <p:grpSpPr>
          <a:xfrm>
            <a:off x="-2180762" y="3145108"/>
            <a:ext cx="1836417" cy="2682376"/>
            <a:chOff x="18923808" y="3127520"/>
            <a:chExt cx="1836417" cy="2682376"/>
          </a:xfrm>
        </p:grpSpPr>
        <p:pic>
          <p:nvPicPr>
            <p:cNvPr id="201" name="Picture 200">
              <a:extLst>
                <a:ext uri="{FF2B5EF4-FFF2-40B4-BE49-F238E27FC236}">
                  <a16:creationId xmlns:a16="http://schemas.microsoft.com/office/drawing/2014/main" xmlns="" id="{CA0569F6-BEAD-4DF2-AEE2-87C91CAB618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923808" y="3127520"/>
              <a:ext cx="1836417" cy="2682376"/>
            </a:xfrm>
            <a:prstGeom prst="rect">
              <a:avLst/>
            </a:prstGeom>
          </p:spPr>
        </p:pic>
        <p:sp>
          <p:nvSpPr>
            <p:cNvPr id="202" name="TextBox 201">
              <a:extLst>
                <a:ext uri="{FF2B5EF4-FFF2-40B4-BE49-F238E27FC236}">
                  <a16:creationId xmlns:a16="http://schemas.microsoft.com/office/drawing/2014/main" xmlns="" id="{60C211B0-232B-4227-A160-4A540F98C8C3}"/>
                </a:ext>
              </a:extLst>
            </p:cNvPr>
            <p:cNvSpPr txBox="1"/>
            <p:nvPr/>
          </p:nvSpPr>
          <p:spPr>
            <a:xfrm>
              <a:off x="19055607" y="36677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7</a:t>
              </a:r>
            </a:p>
          </p:txBody>
        </p:sp>
      </p:grpSp>
      <p:pic>
        <p:nvPicPr>
          <p:cNvPr id="191" name="ong 8">
            <a:extLst>
              <a:ext uri="{FF2B5EF4-FFF2-40B4-BE49-F238E27FC236}">
                <a16:creationId xmlns:a16="http://schemas.microsoft.com/office/drawing/2014/main" xmlns="" id="{EC4DB808-442D-4F91-86D5-54B42D4763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6555" y="2015508"/>
            <a:ext cx="1427685" cy="1434030"/>
          </a:xfrm>
          <a:prstGeom prst="rect">
            <a:avLst/>
          </a:prstGeom>
        </p:spPr>
      </p:pic>
      <p:grpSp>
        <p:nvGrpSpPr>
          <p:cNvPr id="192" name="8">
            <a:extLst>
              <a:ext uri="{FF2B5EF4-FFF2-40B4-BE49-F238E27FC236}">
                <a16:creationId xmlns:a16="http://schemas.microsoft.com/office/drawing/2014/main" xmlns="" id="{A42C6834-F27F-42C7-BA47-33FCD6903415}"/>
              </a:ext>
            </a:extLst>
          </p:cNvPr>
          <p:cNvGrpSpPr/>
          <p:nvPr/>
        </p:nvGrpSpPr>
        <p:grpSpPr>
          <a:xfrm>
            <a:off x="-2366264" y="3078578"/>
            <a:ext cx="1836417" cy="2682376"/>
            <a:chOff x="18789481" y="3127520"/>
            <a:chExt cx="1836417" cy="2682376"/>
          </a:xfrm>
        </p:grpSpPr>
        <p:pic>
          <p:nvPicPr>
            <p:cNvPr id="193" name="Picture 192">
              <a:extLst>
                <a:ext uri="{FF2B5EF4-FFF2-40B4-BE49-F238E27FC236}">
                  <a16:creationId xmlns:a16="http://schemas.microsoft.com/office/drawing/2014/main" xmlns="" id="{9E3484B5-5A84-4FAC-A604-439A52C1D6C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789481" y="3127520"/>
              <a:ext cx="1836417" cy="2682376"/>
            </a:xfrm>
            <a:prstGeom prst="rect">
              <a:avLst/>
            </a:prstGeom>
          </p:spPr>
        </p:pic>
        <p:sp>
          <p:nvSpPr>
            <p:cNvPr id="194" name="TextBox 193">
              <a:extLst>
                <a:ext uri="{FF2B5EF4-FFF2-40B4-BE49-F238E27FC236}">
                  <a16:creationId xmlns:a16="http://schemas.microsoft.com/office/drawing/2014/main" xmlns="" id="{544F5D9D-3321-4969-9871-EBD966ACEE36}"/>
                </a:ext>
              </a:extLst>
            </p:cNvPr>
            <p:cNvSpPr txBox="1"/>
            <p:nvPr/>
          </p:nvSpPr>
          <p:spPr>
            <a:xfrm>
              <a:off x="18921280" y="36677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8</a:t>
              </a:r>
            </a:p>
          </p:txBody>
        </p:sp>
      </p:grpSp>
      <p:pic>
        <p:nvPicPr>
          <p:cNvPr id="187" name="ong 9">
            <a:extLst>
              <a:ext uri="{FF2B5EF4-FFF2-40B4-BE49-F238E27FC236}">
                <a16:creationId xmlns:a16="http://schemas.microsoft.com/office/drawing/2014/main" xmlns="" id="{A6991CF1-EC74-4974-818A-588D7A8CA0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6450" y="2077150"/>
            <a:ext cx="1427685" cy="1434030"/>
          </a:xfrm>
          <a:prstGeom prst="rect">
            <a:avLst/>
          </a:prstGeom>
        </p:spPr>
      </p:pic>
      <p:grpSp>
        <p:nvGrpSpPr>
          <p:cNvPr id="188" name="9">
            <a:extLst>
              <a:ext uri="{FF2B5EF4-FFF2-40B4-BE49-F238E27FC236}">
                <a16:creationId xmlns:a16="http://schemas.microsoft.com/office/drawing/2014/main" xmlns="" id="{A70CE455-DD46-478B-B7CE-B9CA659E96A6}"/>
              </a:ext>
            </a:extLst>
          </p:cNvPr>
          <p:cNvGrpSpPr/>
          <p:nvPr/>
        </p:nvGrpSpPr>
        <p:grpSpPr>
          <a:xfrm>
            <a:off x="-2336159" y="3140220"/>
            <a:ext cx="1836417" cy="2682376"/>
            <a:chOff x="18792009" y="3114820"/>
            <a:chExt cx="1836417" cy="2682376"/>
          </a:xfrm>
        </p:grpSpPr>
        <p:pic>
          <p:nvPicPr>
            <p:cNvPr id="189" name="Picture 188">
              <a:extLst>
                <a:ext uri="{FF2B5EF4-FFF2-40B4-BE49-F238E27FC236}">
                  <a16:creationId xmlns:a16="http://schemas.microsoft.com/office/drawing/2014/main" xmlns="" id="{9EFD4F96-5CDE-4E3E-A2B2-879394CB548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792009" y="3114820"/>
              <a:ext cx="1836417" cy="2682376"/>
            </a:xfrm>
            <a:prstGeom prst="rect">
              <a:avLst/>
            </a:prstGeom>
          </p:spPr>
        </p:pic>
        <p:sp>
          <p:nvSpPr>
            <p:cNvPr id="190" name="TextBox 189">
              <a:extLst>
                <a:ext uri="{FF2B5EF4-FFF2-40B4-BE49-F238E27FC236}">
                  <a16:creationId xmlns:a16="http://schemas.microsoft.com/office/drawing/2014/main" xmlns="" id="{763DAA33-C915-477D-939A-562DA48B782D}"/>
                </a:ext>
              </a:extLst>
            </p:cNvPr>
            <p:cNvSpPr txBox="1"/>
            <p:nvPr/>
          </p:nvSpPr>
          <p:spPr>
            <a:xfrm>
              <a:off x="18923808" y="365504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9</a:t>
              </a:r>
            </a:p>
          </p:txBody>
        </p:sp>
      </p:grpSp>
      <p:pic>
        <p:nvPicPr>
          <p:cNvPr id="183" name="ong 10">
            <a:extLst>
              <a:ext uri="{FF2B5EF4-FFF2-40B4-BE49-F238E27FC236}">
                <a16:creationId xmlns:a16="http://schemas.microsoft.com/office/drawing/2014/main" xmlns="" id="{7D670057-6983-406E-82AF-041E0346C3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9798" y="2064450"/>
            <a:ext cx="1427685" cy="1434030"/>
          </a:xfrm>
          <a:prstGeom prst="rect">
            <a:avLst/>
          </a:prstGeom>
        </p:spPr>
      </p:pic>
      <p:grpSp>
        <p:nvGrpSpPr>
          <p:cNvPr id="184" name="10">
            <a:extLst>
              <a:ext uri="{FF2B5EF4-FFF2-40B4-BE49-F238E27FC236}">
                <a16:creationId xmlns:a16="http://schemas.microsoft.com/office/drawing/2014/main" xmlns="" id="{EB09151B-5A57-4DB9-A786-8376FA7CE654}"/>
              </a:ext>
            </a:extLst>
          </p:cNvPr>
          <p:cNvGrpSpPr/>
          <p:nvPr/>
        </p:nvGrpSpPr>
        <p:grpSpPr>
          <a:xfrm>
            <a:off x="-2319900" y="3127520"/>
            <a:ext cx="1856810" cy="2682376"/>
            <a:chOff x="18785099" y="3095770"/>
            <a:chExt cx="1856810" cy="2682376"/>
          </a:xfrm>
        </p:grpSpPr>
        <p:pic>
          <p:nvPicPr>
            <p:cNvPr id="185" name="Picture 184">
              <a:extLst>
                <a:ext uri="{FF2B5EF4-FFF2-40B4-BE49-F238E27FC236}">
                  <a16:creationId xmlns:a16="http://schemas.microsoft.com/office/drawing/2014/main" xmlns="" id="{75CE7F7A-A152-47E3-8610-B9128D62770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8805492" y="3095770"/>
              <a:ext cx="1836417" cy="2682376"/>
            </a:xfrm>
            <a:prstGeom prst="rect">
              <a:avLst/>
            </a:prstGeom>
          </p:spPr>
        </p:pic>
        <p:sp>
          <p:nvSpPr>
            <p:cNvPr id="186" name="TextBox 185">
              <a:extLst>
                <a:ext uri="{FF2B5EF4-FFF2-40B4-BE49-F238E27FC236}">
                  <a16:creationId xmlns:a16="http://schemas.microsoft.com/office/drawing/2014/main" xmlns="" id="{12D1A17B-A6F4-4D41-8B71-C0DAAE30364C}"/>
                </a:ext>
              </a:extLst>
            </p:cNvPr>
            <p:cNvSpPr txBox="1"/>
            <p:nvPr/>
          </p:nvSpPr>
          <p:spPr>
            <a:xfrm>
              <a:off x="18785099" y="3634429"/>
              <a:ext cx="1804395"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10</a:t>
              </a:r>
            </a:p>
          </p:txBody>
        </p:sp>
      </p:grpSp>
      <p:pic>
        <p:nvPicPr>
          <p:cNvPr id="3" name="Picture 2">
            <a:extLst>
              <a:ext uri="{FF2B5EF4-FFF2-40B4-BE49-F238E27FC236}">
                <a16:creationId xmlns:a16="http://schemas.microsoft.com/office/drawing/2014/main" xmlns="" id="{F8B8F545-BBF5-4CF3-82B1-EF384038302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2509" y="5080527"/>
            <a:ext cx="1743730" cy="1706420"/>
          </a:xfrm>
          <a:prstGeom prst="rect">
            <a:avLst/>
          </a:prstGeom>
        </p:spPr>
      </p:pic>
      <p:pic>
        <p:nvPicPr>
          <p:cNvPr id="125" name="Picture 124">
            <a:extLst>
              <a:ext uri="{FF2B5EF4-FFF2-40B4-BE49-F238E27FC236}">
                <a16:creationId xmlns:a16="http://schemas.microsoft.com/office/drawing/2014/main" xmlns="" id="{8ED46FD2-54DC-4E9D-B94C-52806B5337C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81994" y="5080527"/>
            <a:ext cx="1743730" cy="1706420"/>
          </a:xfrm>
          <a:prstGeom prst="rect">
            <a:avLst/>
          </a:prstGeom>
        </p:spPr>
      </p:pic>
      <p:pic>
        <p:nvPicPr>
          <p:cNvPr id="129" name="Picture 128">
            <a:extLst>
              <a:ext uri="{FF2B5EF4-FFF2-40B4-BE49-F238E27FC236}">
                <a16:creationId xmlns:a16="http://schemas.microsoft.com/office/drawing/2014/main" xmlns="" id="{E6692098-BA85-47CF-B114-EB079F83A32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3351479" y="5080527"/>
            <a:ext cx="1743730" cy="1706420"/>
          </a:xfrm>
          <a:prstGeom prst="rect">
            <a:avLst/>
          </a:prstGeom>
        </p:spPr>
      </p:pic>
      <p:pic>
        <p:nvPicPr>
          <p:cNvPr id="133" name="Picture 132">
            <a:extLst>
              <a:ext uri="{FF2B5EF4-FFF2-40B4-BE49-F238E27FC236}">
                <a16:creationId xmlns:a16="http://schemas.microsoft.com/office/drawing/2014/main" xmlns="" id="{4442E456-AEF7-4ED5-8A50-0E192912E2F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5020964" y="5080527"/>
            <a:ext cx="1743730" cy="1706420"/>
          </a:xfrm>
          <a:prstGeom prst="rect">
            <a:avLst/>
          </a:prstGeom>
        </p:spPr>
      </p:pic>
      <p:pic>
        <p:nvPicPr>
          <p:cNvPr id="137" name="Picture 136">
            <a:extLst>
              <a:ext uri="{FF2B5EF4-FFF2-40B4-BE49-F238E27FC236}">
                <a16:creationId xmlns:a16="http://schemas.microsoft.com/office/drawing/2014/main" xmlns="" id="{FAE209A6-7A37-456F-83E7-3B8C738444B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6690449" y="5080527"/>
            <a:ext cx="1743730" cy="1706420"/>
          </a:xfrm>
          <a:prstGeom prst="rect">
            <a:avLst/>
          </a:prstGeom>
        </p:spPr>
      </p:pic>
      <p:pic>
        <p:nvPicPr>
          <p:cNvPr id="151" name="Picture 150">
            <a:extLst>
              <a:ext uri="{FF2B5EF4-FFF2-40B4-BE49-F238E27FC236}">
                <a16:creationId xmlns:a16="http://schemas.microsoft.com/office/drawing/2014/main" xmlns="" id="{ABA6F07E-9965-496E-BF04-AA444D29CE8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8359934" y="5080527"/>
            <a:ext cx="1743730" cy="1706420"/>
          </a:xfrm>
          <a:prstGeom prst="rect">
            <a:avLst/>
          </a:prstGeom>
        </p:spPr>
      </p:pic>
      <p:pic>
        <p:nvPicPr>
          <p:cNvPr id="152" name="Picture 151">
            <a:extLst>
              <a:ext uri="{FF2B5EF4-FFF2-40B4-BE49-F238E27FC236}">
                <a16:creationId xmlns:a16="http://schemas.microsoft.com/office/drawing/2014/main" xmlns="" id="{24E90CF2-FAEF-477F-97CC-5D8BBC739C8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0029419" y="5080527"/>
            <a:ext cx="1743730" cy="1706420"/>
          </a:xfrm>
          <a:prstGeom prst="rect">
            <a:avLst/>
          </a:prstGeom>
        </p:spPr>
      </p:pic>
      <p:pic>
        <p:nvPicPr>
          <p:cNvPr id="153" name="Picture 152">
            <a:extLst>
              <a:ext uri="{FF2B5EF4-FFF2-40B4-BE49-F238E27FC236}">
                <a16:creationId xmlns:a16="http://schemas.microsoft.com/office/drawing/2014/main" xmlns="" id="{1D333BF3-7C48-4497-B45D-EAA7A3F3675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1698904" y="5080527"/>
            <a:ext cx="1743730" cy="1706420"/>
          </a:xfrm>
          <a:prstGeom prst="rect">
            <a:avLst/>
          </a:prstGeom>
        </p:spPr>
      </p:pic>
      <p:pic>
        <p:nvPicPr>
          <p:cNvPr id="154" name="Picture 153">
            <a:extLst>
              <a:ext uri="{FF2B5EF4-FFF2-40B4-BE49-F238E27FC236}">
                <a16:creationId xmlns:a16="http://schemas.microsoft.com/office/drawing/2014/main" xmlns="" id="{39AB0BA1-7804-4366-8C85-FCA866F37AC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3368389" y="5080527"/>
            <a:ext cx="1743730" cy="1706420"/>
          </a:xfrm>
          <a:prstGeom prst="rect">
            <a:avLst/>
          </a:prstGeom>
        </p:spPr>
      </p:pic>
      <p:pic>
        <p:nvPicPr>
          <p:cNvPr id="155" name="Picture 154">
            <a:extLst>
              <a:ext uri="{FF2B5EF4-FFF2-40B4-BE49-F238E27FC236}">
                <a16:creationId xmlns:a16="http://schemas.microsoft.com/office/drawing/2014/main" xmlns="" id="{1E1AF157-B788-4D50-A953-25B12EE900A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5037874" y="5080527"/>
            <a:ext cx="1743730" cy="1706420"/>
          </a:xfrm>
          <a:prstGeom prst="rect">
            <a:avLst/>
          </a:prstGeom>
        </p:spPr>
      </p:pic>
      <p:pic>
        <p:nvPicPr>
          <p:cNvPr id="156" name="Picture 155">
            <a:extLst>
              <a:ext uri="{FF2B5EF4-FFF2-40B4-BE49-F238E27FC236}">
                <a16:creationId xmlns:a16="http://schemas.microsoft.com/office/drawing/2014/main" xmlns="" id="{03CB82DB-F519-4366-A60A-E21766FCEBC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707355" y="5080527"/>
            <a:ext cx="1743730" cy="1706420"/>
          </a:xfrm>
          <a:prstGeom prst="rect">
            <a:avLst/>
          </a:prstGeom>
        </p:spPr>
      </p:pic>
      <p:pic>
        <p:nvPicPr>
          <p:cNvPr id="157" name="Picture 156">
            <a:extLst>
              <a:ext uri="{FF2B5EF4-FFF2-40B4-BE49-F238E27FC236}">
                <a16:creationId xmlns:a16="http://schemas.microsoft.com/office/drawing/2014/main" xmlns="" id="{A4C41530-F14B-41BE-BC19-272CAA1F1B2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2509" y="8694880"/>
            <a:ext cx="1743730" cy="1706420"/>
          </a:xfrm>
          <a:prstGeom prst="rect">
            <a:avLst/>
          </a:prstGeom>
        </p:spPr>
      </p:pic>
      <p:pic>
        <p:nvPicPr>
          <p:cNvPr id="158" name="Picture 157">
            <a:extLst>
              <a:ext uri="{FF2B5EF4-FFF2-40B4-BE49-F238E27FC236}">
                <a16:creationId xmlns:a16="http://schemas.microsoft.com/office/drawing/2014/main" xmlns="" id="{E3379AE7-F531-42D2-801C-9E8CC48D98E9}"/>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81994" y="8694880"/>
            <a:ext cx="1743730" cy="1706420"/>
          </a:xfrm>
          <a:prstGeom prst="rect">
            <a:avLst/>
          </a:prstGeom>
        </p:spPr>
      </p:pic>
      <p:pic>
        <p:nvPicPr>
          <p:cNvPr id="159" name="Picture 158">
            <a:extLst>
              <a:ext uri="{FF2B5EF4-FFF2-40B4-BE49-F238E27FC236}">
                <a16:creationId xmlns:a16="http://schemas.microsoft.com/office/drawing/2014/main" xmlns="" id="{90D80DF9-45A9-4B88-AB54-880E2B27649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3351479" y="8694880"/>
            <a:ext cx="1743730" cy="1706420"/>
          </a:xfrm>
          <a:prstGeom prst="rect">
            <a:avLst/>
          </a:prstGeom>
        </p:spPr>
      </p:pic>
      <p:pic>
        <p:nvPicPr>
          <p:cNvPr id="160" name="Picture 159">
            <a:extLst>
              <a:ext uri="{FF2B5EF4-FFF2-40B4-BE49-F238E27FC236}">
                <a16:creationId xmlns:a16="http://schemas.microsoft.com/office/drawing/2014/main" xmlns="" id="{D7BB7F03-670C-456D-B377-C38654B4486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5020964" y="8694880"/>
            <a:ext cx="1743730" cy="1706420"/>
          </a:xfrm>
          <a:prstGeom prst="rect">
            <a:avLst/>
          </a:prstGeom>
        </p:spPr>
      </p:pic>
      <p:pic>
        <p:nvPicPr>
          <p:cNvPr id="161" name="Picture 160">
            <a:extLst>
              <a:ext uri="{FF2B5EF4-FFF2-40B4-BE49-F238E27FC236}">
                <a16:creationId xmlns:a16="http://schemas.microsoft.com/office/drawing/2014/main" xmlns="" id="{E7A1D9F4-0819-45EF-90E7-A27B5842E8E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6690449" y="8694880"/>
            <a:ext cx="1743730" cy="1706420"/>
          </a:xfrm>
          <a:prstGeom prst="rect">
            <a:avLst/>
          </a:prstGeom>
        </p:spPr>
      </p:pic>
      <p:pic>
        <p:nvPicPr>
          <p:cNvPr id="162" name="Picture 161">
            <a:extLst>
              <a:ext uri="{FF2B5EF4-FFF2-40B4-BE49-F238E27FC236}">
                <a16:creationId xmlns:a16="http://schemas.microsoft.com/office/drawing/2014/main" xmlns="" id="{339D39F2-5452-41AB-B0F1-76B1CD71473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8359934" y="8694880"/>
            <a:ext cx="1743730" cy="1706420"/>
          </a:xfrm>
          <a:prstGeom prst="rect">
            <a:avLst/>
          </a:prstGeom>
        </p:spPr>
      </p:pic>
      <p:pic>
        <p:nvPicPr>
          <p:cNvPr id="163" name="Picture 162">
            <a:extLst>
              <a:ext uri="{FF2B5EF4-FFF2-40B4-BE49-F238E27FC236}">
                <a16:creationId xmlns:a16="http://schemas.microsoft.com/office/drawing/2014/main" xmlns="" id="{129C1741-50D2-457E-A6FE-59443779801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0029419" y="8694880"/>
            <a:ext cx="1743730" cy="1706420"/>
          </a:xfrm>
          <a:prstGeom prst="rect">
            <a:avLst/>
          </a:prstGeom>
        </p:spPr>
      </p:pic>
      <p:pic>
        <p:nvPicPr>
          <p:cNvPr id="164" name="Picture 163">
            <a:extLst>
              <a:ext uri="{FF2B5EF4-FFF2-40B4-BE49-F238E27FC236}">
                <a16:creationId xmlns:a16="http://schemas.microsoft.com/office/drawing/2014/main" xmlns="" id="{4C900DEA-2085-416A-8F24-D9CD758F643E}"/>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1698904" y="8694880"/>
            <a:ext cx="1743730" cy="1706420"/>
          </a:xfrm>
          <a:prstGeom prst="rect">
            <a:avLst/>
          </a:prstGeom>
        </p:spPr>
      </p:pic>
      <p:pic>
        <p:nvPicPr>
          <p:cNvPr id="165" name="Picture 164">
            <a:extLst>
              <a:ext uri="{FF2B5EF4-FFF2-40B4-BE49-F238E27FC236}">
                <a16:creationId xmlns:a16="http://schemas.microsoft.com/office/drawing/2014/main" xmlns="" id="{8A64BEEC-469B-48A5-A9FE-6B9D585B8D7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3368389" y="8694880"/>
            <a:ext cx="1743730" cy="1706420"/>
          </a:xfrm>
          <a:prstGeom prst="rect">
            <a:avLst/>
          </a:prstGeom>
        </p:spPr>
      </p:pic>
      <p:pic>
        <p:nvPicPr>
          <p:cNvPr id="166" name="Picture 165">
            <a:extLst>
              <a:ext uri="{FF2B5EF4-FFF2-40B4-BE49-F238E27FC236}">
                <a16:creationId xmlns:a16="http://schemas.microsoft.com/office/drawing/2014/main" xmlns="" id="{78304AB3-F80E-45E9-90E3-E8B511AF9ABD}"/>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5037874" y="8694880"/>
            <a:ext cx="1743730" cy="1706420"/>
          </a:xfrm>
          <a:prstGeom prst="rect">
            <a:avLst/>
          </a:prstGeom>
        </p:spPr>
      </p:pic>
      <p:pic>
        <p:nvPicPr>
          <p:cNvPr id="167" name="Picture 166">
            <a:extLst>
              <a:ext uri="{FF2B5EF4-FFF2-40B4-BE49-F238E27FC236}">
                <a16:creationId xmlns:a16="http://schemas.microsoft.com/office/drawing/2014/main" xmlns="" id="{98C69395-BD28-4E35-9AC2-8F576281BB8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707355" y="8694880"/>
            <a:ext cx="1743730" cy="1706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barn(inVertical)">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50"/>
                                        </p:tgtEl>
                                        <p:attrNameLst>
                                          <p:attrName>style.visibility</p:attrName>
                                        </p:attrNameLst>
                                      </p:cBhvr>
                                      <p:to>
                                        <p:strVal val="visible"/>
                                      </p:to>
                                    </p:set>
                                    <p:animEffect transition="in" filter="fade">
                                      <p:cBhvr>
                                        <p:cTn id="12" dur="1000"/>
                                        <p:tgtEl>
                                          <p:spTgt spid="150"/>
                                        </p:tgtEl>
                                      </p:cBhvr>
                                    </p:animEffect>
                                    <p:anim calcmode="lin" valueType="num">
                                      <p:cBhvr>
                                        <p:cTn id="13" dur="1000" fill="hold"/>
                                        <p:tgtEl>
                                          <p:spTgt spid="150"/>
                                        </p:tgtEl>
                                        <p:attrNameLst>
                                          <p:attrName>ppt_x</p:attrName>
                                        </p:attrNameLst>
                                      </p:cBhvr>
                                      <p:tavLst>
                                        <p:tav tm="0">
                                          <p:val>
                                            <p:strVal val="#ppt_x"/>
                                          </p:val>
                                        </p:tav>
                                        <p:tav tm="100000">
                                          <p:val>
                                            <p:strVal val="#ppt_x"/>
                                          </p:val>
                                        </p:tav>
                                      </p:tavLst>
                                    </p:anim>
                                    <p:anim calcmode="lin" valueType="num">
                                      <p:cBhvr>
                                        <p:cTn id="14"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61111E-6 -2.71605E-6 L 0.38975 -0.00355 " pathEditMode="relative" rAng="0" ptsTypes="AA">
                                      <p:cBhvr>
                                        <p:cTn id="18" dur="2000" fill="hold"/>
                                        <p:tgtEl>
                                          <p:spTgt spid="212"/>
                                        </p:tgtEl>
                                        <p:attrNameLst>
                                          <p:attrName>ppt_x</p:attrName>
                                          <p:attrName>ppt_y</p:attrName>
                                        </p:attrNameLst>
                                      </p:cBhvr>
                                      <p:rCtr x="19488" y="-185"/>
                                    </p:animMotion>
                                  </p:childTnLst>
                                </p:cTn>
                              </p:par>
                              <p:par>
                                <p:cTn id="19" presetID="63" presetClass="path" presetSubtype="0" accel="50000" decel="50000" fill="hold" nodeType="withEffect">
                                  <p:stCondLst>
                                    <p:cond delay="0"/>
                                  </p:stCondLst>
                                  <p:childTnLst>
                                    <p:animMotion origin="layout" path="M 4.58333E-6 4.93827E-7 L 0.39105 0.0071 " pathEditMode="relative" rAng="0" ptsTypes="AA">
                                      <p:cBhvr>
                                        <p:cTn id="20" dur="2000" fill="hold"/>
                                        <p:tgtEl>
                                          <p:spTgt spid="211"/>
                                        </p:tgtEl>
                                        <p:attrNameLst>
                                          <p:attrName>ppt_x</p:attrName>
                                          <p:attrName>ppt_y</p:attrName>
                                        </p:attrNameLst>
                                      </p:cBhvr>
                                      <p:rCtr x="19549" y="355"/>
                                    </p:animMotion>
                                  </p:childTnLst>
                                </p:cTn>
                              </p:par>
                            </p:childTnLst>
                          </p:cTn>
                        </p:par>
                        <p:par>
                          <p:cTn id="21" fill="hold">
                            <p:stCondLst>
                              <p:cond delay="2000"/>
                            </p:stCondLst>
                            <p:childTnLst>
                              <p:par>
                                <p:cTn id="22" presetID="10" presetClass="exit" presetSubtype="0" fill="hold" nodeType="afterEffect">
                                  <p:stCondLst>
                                    <p:cond delay="0"/>
                                  </p:stCondLst>
                                  <p:childTnLst>
                                    <p:animEffect transition="out" filter="fade">
                                      <p:cBhvr>
                                        <p:cTn id="23" dur="500"/>
                                        <p:tgtEl>
                                          <p:spTgt spid="211"/>
                                        </p:tgtEl>
                                      </p:cBhvr>
                                    </p:animEffect>
                                    <p:set>
                                      <p:cBhvr>
                                        <p:cTn id="24" dur="1" fill="hold">
                                          <p:stCondLst>
                                            <p:cond delay="499"/>
                                          </p:stCondLst>
                                        </p:cTn>
                                        <p:tgtEl>
                                          <p:spTgt spid="2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3.75E-6 -2.71605E-6 L 0.47891 -0.00262 " pathEditMode="relative" rAng="0" ptsTypes="AA">
                                      <p:cBhvr>
                                        <p:cTn id="28" dur="2000" fill="hold"/>
                                        <p:tgtEl>
                                          <p:spTgt spid="208"/>
                                        </p:tgtEl>
                                        <p:attrNameLst>
                                          <p:attrName>ppt_x</p:attrName>
                                          <p:attrName>ppt_y</p:attrName>
                                        </p:attrNameLst>
                                      </p:cBhvr>
                                      <p:rCtr x="23941" y="-139"/>
                                    </p:animMotion>
                                  </p:childTnLst>
                                </p:cTn>
                              </p:par>
                              <p:par>
                                <p:cTn id="29" presetID="63" presetClass="path" presetSubtype="0" accel="50000" decel="50000" fill="hold" nodeType="withEffect">
                                  <p:stCondLst>
                                    <p:cond delay="0"/>
                                  </p:stCondLst>
                                  <p:childTnLst>
                                    <p:animMotion origin="layout" path="M -2.77778E-6 4.93827E-7 L 0.48012 0.00849 " pathEditMode="relative" rAng="0" ptsTypes="AA">
                                      <p:cBhvr>
                                        <p:cTn id="30" dur="2000" fill="hold"/>
                                        <p:tgtEl>
                                          <p:spTgt spid="207"/>
                                        </p:tgtEl>
                                        <p:attrNameLst>
                                          <p:attrName>ppt_x</p:attrName>
                                          <p:attrName>ppt_y</p:attrName>
                                        </p:attrNameLst>
                                      </p:cBhvr>
                                      <p:rCtr x="24002" y="417"/>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07"/>
                                        </p:tgtEl>
                                      </p:cBhvr>
                                    </p:animEffect>
                                    <p:set>
                                      <p:cBhvr>
                                        <p:cTn id="34" dur="1" fill="hold">
                                          <p:stCondLst>
                                            <p:cond delay="499"/>
                                          </p:stCondLst>
                                        </p:cTn>
                                        <p:tgtEl>
                                          <p:spTgt spid="2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nodeType="clickEffect">
                                  <p:stCondLst>
                                    <p:cond delay="0"/>
                                  </p:stCondLst>
                                  <p:childTnLst>
                                    <p:animMotion origin="layout" path="M 3.61111E-6 -2.71605E-6 L 0.66059 -0.00355 " pathEditMode="relative" rAng="0" ptsTypes="AA">
                                      <p:cBhvr>
                                        <p:cTn id="38" dur="2000" fill="hold"/>
                                        <p:tgtEl>
                                          <p:spTgt spid="204"/>
                                        </p:tgtEl>
                                        <p:attrNameLst>
                                          <p:attrName>ppt_x</p:attrName>
                                          <p:attrName>ppt_y</p:attrName>
                                        </p:attrNameLst>
                                      </p:cBhvr>
                                      <p:rCtr x="33030" y="-185"/>
                                    </p:animMotion>
                                  </p:childTnLst>
                                </p:cTn>
                              </p:par>
                              <p:par>
                                <p:cTn id="39" presetID="63" presetClass="path" presetSubtype="0" accel="50000" decel="50000" fill="hold" nodeType="withEffect">
                                  <p:stCondLst>
                                    <p:cond delay="0"/>
                                  </p:stCondLst>
                                  <p:childTnLst>
                                    <p:animMotion origin="layout" path="M 4.58333E-6 4.93827E-7 L 0.65703 0.0071 " pathEditMode="relative" rAng="0" ptsTypes="AA">
                                      <p:cBhvr>
                                        <p:cTn id="40" dur="2000" fill="hold"/>
                                        <p:tgtEl>
                                          <p:spTgt spid="203"/>
                                        </p:tgtEl>
                                        <p:attrNameLst>
                                          <p:attrName>ppt_x</p:attrName>
                                          <p:attrName>ppt_y</p:attrName>
                                        </p:attrNameLst>
                                      </p:cBhvr>
                                      <p:rCtr x="32847" y="355"/>
                                    </p:animMotion>
                                  </p:childTnLst>
                                </p:cTn>
                              </p:par>
                            </p:childTnLst>
                          </p:cTn>
                        </p:par>
                        <p:par>
                          <p:cTn id="41" fill="hold">
                            <p:stCondLst>
                              <p:cond delay="2000"/>
                            </p:stCondLst>
                            <p:childTnLst>
                              <p:par>
                                <p:cTn id="42" presetID="10" presetClass="exit" presetSubtype="0" fill="hold" nodeType="afterEffect">
                                  <p:stCondLst>
                                    <p:cond delay="0"/>
                                  </p:stCondLst>
                                  <p:childTnLst>
                                    <p:animEffect transition="out" filter="fade">
                                      <p:cBhvr>
                                        <p:cTn id="43" dur="500"/>
                                        <p:tgtEl>
                                          <p:spTgt spid="203"/>
                                        </p:tgtEl>
                                      </p:cBhvr>
                                    </p:animEffect>
                                    <p:set>
                                      <p:cBhvr>
                                        <p:cTn id="44" dur="1" fill="hold">
                                          <p:stCondLst>
                                            <p:cond delay="499"/>
                                          </p:stCondLst>
                                        </p:cTn>
                                        <p:tgtEl>
                                          <p:spTgt spid="20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nodeType="clickEffect">
                                  <p:stCondLst>
                                    <p:cond delay="0"/>
                                  </p:stCondLst>
                                  <p:childTnLst>
                                    <p:animMotion origin="layout" path="M 4.16667E-7 -1.11111E-6 L 0.75234 -0.00092 " pathEditMode="relative" rAng="0" ptsTypes="AA">
                                      <p:cBhvr>
                                        <p:cTn id="48" dur="2000" fill="hold"/>
                                        <p:tgtEl>
                                          <p:spTgt spid="200"/>
                                        </p:tgtEl>
                                        <p:attrNameLst>
                                          <p:attrName>ppt_x</p:attrName>
                                          <p:attrName>ppt_y</p:attrName>
                                        </p:attrNameLst>
                                      </p:cBhvr>
                                      <p:rCtr x="37613" y="-46"/>
                                    </p:animMotion>
                                  </p:childTnLst>
                                </p:cTn>
                              </p:par>
                              <p:par>
                                <p:cTn id="49" presetID="63" presetClass="path" presetSubtype="0" accel="50000" decel="50000" fill="hold" nodeType="withEffect">
                                  <p:stCondLst>
                                    <p:cond delay="0"/>
                                  </p:stCondLst>
                                  <p:childTnLst>
                                    <p:animMotion origin="layout" path="M 1.38889E-6 2.09877E-6 L 0.75712 0.01173 " pathEditMode="relative" rAng="0" ptsTypes="AA">
                                      <p:cBhvr>
                                        <p:cTn id="50" dur="2000" fill="hold"/>
                                        <p:tgtEl>
                                          <p:spTgt spid="199"/>
                                        </p:tgtEl>
                                        <p:attrNameLst>
                                          <p:attrName>ppt_x</p:attrName>
                                          <p:attrName>ppt_y</p:attrName>
                                        </p:attrNameLst>
                                      </p:cBhvr>
                                      <p:rCtr x="37856" y="586"/>
                                    </p:animMotion>
                                  </p:childTnLst>
                                </p:cTn>
                              </p:par>
                            </p:childTnLst>
                          </p:cTn>
                        </p:par>
                        <p:par>
                          <p:cTn id="51" fill="hold">
                            <p:stCondLst>
                              <p:cond delay="2000"/>
                            </p:stCondLst>
                            <p:childTnLst>
                              <p:par>
                                <p:cTn id="52" presetID="10" presetClass="exit" presetSubtype="0" fill="hold" nodeType="after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3.33333E-6 3.7037E-7 L 0.85 0.00463 " pathEditMode="relative" rAng="0" ptsTypes="AA">
                                      <p:cBhvr>
                                        <p:cTn id="58" dur="2000" fill="hold"/>
                                        <p:tgtEl>
                                          <p:spTgt spid="192"/>
                                        </p:tgtEl>
                                        <p:attrNameLst>
                                          <p:attrName>ppt_x</p:attrName>
                                          <p:attrName>ppt_y</p:attrName>
                                        </p:attrNameLst>
                                      </p:cBhvr>
                                      <p:rCtr x="42500" y="231"/>
                                    </p:animMotion>
                                  </p:childTnLst>
                                </p:cTn>
                              </p:par>
                              <p:par>
                                <p:cTn id="59" presetID="63" presetClass="path" presetSubtype="0" accel="50000" decel="50000" fill="hold" nodeType="withEffect">
                                  <p:stCondLst>
                                    <p:cond delay="0"/>
                                  </p:stCondLst>
                                  <p:childTnLst>
                                    <p:animMotion origin="layout" path="M -2.36111E-6 3.58025E-6 L 0.85191 0.01172 " pathEditMode="relative" rAng="0" ptsTypes="AA">
                                      <p:cBhvr>
                                        <p:cTn id="60" dur="2000" fill="hold"/>
                                        <p:tgtEl>
                                          <p:spTgt spid="191"/>
                                        </p:tgtEl>
                                        <p:attrNameLst>
                                          <p:attrName>ppt_x</p:attrName>
                                          <p:attrName>ppt_y</p:attrName>
                                        </p:attrNameLst>
                                      </p:cBhvr>
                                      <p:rCtr x="42595" y="586"/>
                                    </p:animMotion>
                                  </p:childTnLst>
                                </p:cTn>
                              </p:par>
                            </p:childTnLst>
                          </p:cTn>
                        </p:par>
                        <p:par>
                          <p:cTn id="61" fill="hold">
                            <p:stCondLst>
                              <p:cond delay="2000"/>
                            </p:stCondLst>
                            <p:childTnLst>
                              <p:par>
                                <p:cTn id="62" presetID="10" presetClass="exit" presetSubtype="0" fill="hold" nodeType="afterEffect">
                                  <p:stCondLst>
                                    <p:cond delay="0"/>
                                  </p:stCondLst>
                                  <p:childTnLst>
                                    <p:animEffect transition="out" filter="fade">
                                      <p:cBhvr>
                                        <p:cTn id="63" dur="500"/>
                                        <p:tgtEl>
                                          <p:spTgt spid="191"/>
                                        </p:tgtEl>
                                      </p:cBhvr>
                                    </p:animEffect>
                                    <p:set>
                                      <p:cBhvr>
                                        <p:cTn id="64" dur="1" fill="hold">
                                          <p:stCondLst>
                                            <p:cond delay="499"/>
                                          </p:stCondLst>
                                        </p:cTn>
                                        <p:tgtEl>
                                          <p:spTgt spid="19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2.63889E-6 1.85185E-6 L 0.93872 -0.00232 " pathEditMode="relative" rAng="0" ptsTypes="AA">
                                      <p:cBhvr>
                                        <p:cTn id="68" dur="2000" fill="hold"/>
                                        <p:tgtEl>
                                          <p:spTgt spid="188"/>
                                        </p:tgtEl>
                                        <p:attrNameLst>
                                          <p:attrName>ppt_x</p:attrName>
                                          <p:attrName>ppt_y</p:attrName>
                                        </p:attrNameLst>
                                      </p:cBhvr>
                                      <p:rCtr x="46936" y="-123"/>
                                    </p:animMotion>
                                  </p:childTnLst>
                                </p:cTn>
                              </p:par>
                              <p:par>
                                <p:cTn id="69" presetID="63" presetClass="path" presetSubtype="0" accel="50000" decel="50000" fill="hold" nodeType="withEffect">
                                  <p:stCondLst>
                                    <p:cond delay="0"/>
                                  </p:stCondLst>
                                  <p:childTnLst>
                                    <p:animMotion origin="layout" path="M -1.66667E-6 -4.93827E-6 L 0.94219 0.01482 " pathEditMode="relative" rAng="0" ptsTypes="AA">
                                      <p:cBhvr>
                                        <p:cTn id="70" dur="2000" fill="hold"/>
                                        <p:tgtEl>
                                          <p:spTgt spid="187"/>
                                        </p:tgtEl>
                                        <p:attrNameLst>
                                          <p:attrName>ppt_x</p:attrName>
                                          <p:attrName>ppt_y</p:attrName>
                                        </p:attrNameLst>
                                      </p:cBhvr>
                                      <p:rCtr x="47109" y="741"/>
                                    </p:animMotion>
                                  </p:childTnLst>
                                </p:cTn>
                              </p:par>
                            </p:childTnLst>
                          </p:cTn>
                        </p:par>
                        <p:par>
                          <p:cTn id="71" fill="hold">
                            <p:stCondLst>
                              <p:cond delay="2000"/>
                            </p:stCondLst>
                            <p:childTnLst>
                              <p:par>
                                <p:cTn id="72" presetID="10" presetClass="exit" presetSubtype="0" fill="hold" nodeType="afterEffect">
                                  <p:stCondLst>
                                    <p:cond delay="0"/>
                                  </p:stCondLst>
                                  <p:childTnLst>
                                    <p:animEffect transition="out" filter="fade">
                                      <p:cBhvr>
                                        <p:cTn id="73" dur="500"/>
                                        <p:tgtEl>
                                          <p:spTgt spid="187"/>
                                        </p:tgtEl>
                                      </p:cBhvr>
                                    </p:animEffect>
                                    <p:set>
                                      <p:cBhvr>
                                        <p:cTn id="74" dur="1" fill="hold">
                                          <p:stCondLst>
                                            <p:cond delay="499"/>
                                          </p:stCondLst>
                                        </p:cTn>
                                        <p:tgtEl>
                                          <p:spTgt spid="18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63" presetClass="path" presetSubtype="0" accel="50000" decel="50000" fill="hold" nodeType="clickEffect">
                                  <p:stCondLst>
                                    <p:cond delay="0"/>
                                  </p:stCondLst>
                                  <p:childTnLst>
                                    <p:animMotion origin="layout" path="M 1.66667E-6 -3.58025E-6 L 1.02604 0.00139 " pathEditMode="relative" rAng="0" ptsTypes="AA">
                                      <p:cBhvr>
                                        <p:cTn id="78" dur="2000" fill="hold"/>
                                        <p:tgtEl>
                                          <p:spTgt spid="184"/>
                                        </p:tgtEl>
                                        <p:attrNameLst>
                                          <p:attrName>ppt_x</p:attrName>
                                          <p:attrName>ppt_y</p:attrName>
                                        </p:attrNameLst>
                                      </p:cBhvr>
                                      <p:rCtr x="51302" y="62"/>
                                    </p:animMotion>
                                  </p:childTnLst>
                                </p:cTn>
                              </p:par>
                              <p:par>
                                <p:cTn id="79" presetID="63" presetClass="path" presetSubtype="0" accel="50000" decel="50000" fill="hold" nodeType="withEffect">
                                  <p:stCondLst>
                                    <p:cond delay="0"/>
                                  </p:stCondLst>
                                  <p:childTnLst>
                                    <p:animMotion origin="layout" path="M 1.80556E-6 -3.7037E-7 L 1.03437 0.01482 " pathEditMode="relative" rAng="0" ptsTypes="AA">
                                      <p:cBhvr>
                                        <p:cTn id="80" dur="2000" fill="hold"/>
                                        <p:tgtEl>
                                          <p:spTgt spid="183"/>
                                        </p:tgtEl>
                                        <p:attrNameLst>
                                          <p:attrName>ppt_x</p:attrName>
                                          <p:attrName>ppt_y</p:attrName>
                                        </p:attrNameLst>
                                      </p:cBhvr>
                                      <p:rCtr x="51719" y="741"/>
                                    </p:animMotion>
                                  </p:childTnLst>
                                </p:cTn>
                              </p:par>
                            </p:childTnLst>
                          </p:cTn>
                        </p:par>
                        <p:par>
                          <p:cTn id="81" fill="hold">
                            <p:stCondLst>
                              <p:cond delay="2000"/>
                            </p:stCondLst>
                            <p:childTnLst>
                              <p:par>
                                <p:cTn id="82" presetID="10" presetClass="exit" presetSubtype="0" fill="hold" nodeType="afterEffect">
                                  <p:stCondLst>
                                    <p:cond delay="0"/>
                                  </p:stCondLst>
                                  <p:childTnLst>
                                    <p:animEffect transition="out" filter="fade">
                                      <p:cBhvr>
                                        <p:cTn id="83" dur="500"/>
                                        <p:tgtEl>
                                          <p:spTgt spid="183"/>
                                        </p:tgtEl>
                                      </p:cBhvr>
                                    </p:animEffect>
                                    <p:set>
                                      <p:cBhvr>
                                        <p:cTn id="84" dur="1" fill="hold">
                                          <p:stCondLst>
                                            <p:cond delay="499"/>
                                          </p:stCondLst>
                                        </p:cTn>
                                        <p:tgtEl>
                                          <p:spTgt spid="18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47" presetClass="entr" presetSubtype="0" fill="hold" nodeType="clickEffect">
                                  <p:stCondLst>
                                    <p:cond delay="0"/>
                                  </p:stCondLst>
                                  <p:childTnLst>
                                    <p:set>
                                      <p:cBhvr>
                                        <p:cTn id="88" dur="1" fill="hold">
                                          <p:stCondLst>
                                            <p:cond delay="0"/>
                                          </p:stCondLst>
                                        </p:cTn>
                                        <p:tgtEl>
                                          <p:spTgt spid="149"/>
                                        </p:tgtEl>
                                        <p:attrNameLst>
                                          <p:attrName>style.visibility</p:attrName>
                                        </p:attrNameLst>
                                      </p:cBhvr>
                                      <p:to>
                                        <p:strVal val="visible"/>
                                      </p:to>
                                    </p:set>
                                    <p:animEffect transition="in" filter="fade">
                                      <p:cBhvr>
                                        <p:cTn id="89" dur="1000"/>
                                        <p:tgtEl>
                                          <p:spTgt spid="149"/>
                                        </p:tgtEl>
                                      </p:cBhvr>
                                    </p:animEffect>
                                    <p:anim calcmode="lin" valueType="num">
                                      <p:cBhvr>
                                        <p:cTn id="90" dur="1000" fill="hold"/>
                                        <p:tgtEl>
                                          <p:spTgt spid="149"/>
                                        </p:tgtEl>
                                        <p:attrNameLst>
                                          <p:attrName>ppt_x</p:attrName>
                                        </p:attrNameLst>
                                      </p:cBhvr>
                                      <p:tavLst>
                                        <p:tav tm="0">
                                          <p:val>
                                            <p:strVal val="#ppt_x"/>
                                          </p:val>
                                        </p:tav>
                                        <p:tav tm="100000">
                                          <p:val>
                                            <p:strVal val="#ppt_x"/>
                                          </p:val>
                                        </p:tav>
                                      </p:tavLst>
                                    </p:anim>
                                    <p:anim calcmode="lin" valueType="num">
                                      <p:cBhvr>
                                        <p:cTn id="91"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1.38889E-7 2.71605E-6 L 0.21884 -0.00432 " pathEditMode="relative" rAng="0" ptsTypes="AA">
                                      <p:cBhvr>
                                        <p:cTn id="95" dur="2000" fill="hold"/>
                                        <p:tgtEl>
                                          <p:spTgt spid="141"/>
                                        </p:tgtEl>
                                        <p:attrNameLst>
                                          <p:attrName>ppt_x</p:attrName>
                                          <p:attrName>ppt_y</p:attrName>
                                        </p:attrNameLst>
                                      </p:cBhvr>
                                      <p:rCtr x="10938" y="-216"/>
                                    </p:animMotion>
                                  </p:childTnLst>
                                </p:cTn>
                              </p:par>
                              <p:par>
                                <p:cTn id="96" presetID="63" presetClass="path" presetSubtype="0" accel="50000" decel="50000" fill="hold" nodeType="withEffect">
                                  <p:stCondLst>
                                    <p:cond delay="0"/>
                                  </p:stCondLst>
                                  <p:childTnLst>
                                    <p:animMotion origin="layout" path="M 1.11111E-6 -4.07407E-6 L 0.21528 0.00726 " pathEditMode="relative" rAng="0" ptsTypes="AA">
                                      <p:cBhvr>
                                        <p:cTn id="97" dur="2000" fill="hold"/>
                                        <p:tgtEl>
                                          <p:spTgt spid="113"/>
                                        </p:tgtEl>
                                        <p:attrNameLst>
                                          <p:attrName>ppt_x</p:attrName>
                                          <p:attrName>ppt_y</p:attrName>
                                        </p:attrNameLst>
                                      </p:cBhvr>
                                      <p:rCtr x="10764" y="355"/>
                                    </p:animMotion>
                                  </p:childTnLst>
                                </p:cTn>
                              </p:par>
                            </p:childTnLst>
                          </p:cTn>
                        </p:par>
                        <p:par>
                          <p:cTn id="98" fill="hold">
                            <p:stCondLst>
                              <p:cond delay="2000"/>
                            </p:stCondLst>
                            <p:childTnLst>
                              <p:par>
                                <p:cTn id="99" presetID="10" presetClass="exit" presetSubtype="0" fill="hold" nodeType="afterEffect">
                                  <p:stCondLst>
                                    <p:cond delay="0"/>
                                  </p:stCondLst>
                                  <p:childTnLst>
                                    <p:animEffect transition="out" filter="fade">
                                      <p:cBhvr>
                                        <p:cTn id="100" dur="500"/>
                                        <p:tgtEl>
                                          <p:spTgt spid="113"/>
                                        </p:tgtEl>
                                      </p:cBhvr>
                                    </p:animEffect>
                                    <p:set>
                                      <p:cBhvr>
                                        <p:cTn id="101" dur="1" fill="hold">
                                          <p:stCondLst>
                                            <p:cond delay="499"/>
                                          </p:stCondLst>
                                        </p:cTn>
                                        <p:tgtEl>
                                          <p:spTgt spid="11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2.77778E-6 2.71605E-6 L 0.48368 -0.00432 " pathEditMode="relative" rAng="0" ptsTypes="AA">
                                      <p:cBhvr>
                                        <p:cTn id="105" dur="2000" fill="hold"/>
                                        <p:tgtEl>
                                          <p:spTgt spid="142"/>
                                        </p:tgtEl>
                                        <p:attrNameLst>
                                          <p:attrName>ppt_x</p:attrName>
                                          <p:attrName>ppt_y</p:attrName>
                                        </p:attrNameLst>
                                      </p:cBhvr>
                                      <p:rCtr x="24184" y="-216"/>
                                    </p:animMotion>
                                  </p:childTnLst>
                                </p:cTn>
                              </p:par>
                              <p:par>
                                <p:cTn id="106" presetID="63" presetClass="path" presetSubtype="0" accel="50000" decel="50000" fill="hold" nodeType="withEffect">
                                  <p:stCondLst>
                                    <p:cond delay="0"/>
                                  </p:stCondLst>
                                  <p:childTnLst>
                                    <p:animMotion origin="layout" path="M -1.80556E-6 -4.07407E-6 L 0.48012 0.00849 " pathEditMode="relative" rAng="0" ptsTypes="AA">
                                      <p:cBhvr>
                                        <p:cTn id="107" dur="2000" fill="hold"/>
                                        <p:tgtEl>
                                          <p:spTgt spid="118"/>
                                        </p:tgtEl>
                                        <p:attrNameLst>
                                          <p:attrName>ppt_x</p:attrName>
                                          <p:attrName>ppt_y</p:attrName>
                                        </p:attrNameLst>
                                      </p:cBhvr>
                                      <p:rCtr x="24002" y="417"/>
                                    </p:animMotion>
                                  </p:childTnLst>
                                </p:cTn>
                              </p:par>
                            </p:childTnLst>
                          </p:cTn>
                        </p:par>
                        <p:par>
                          <p:cTn id="108" fill="hold">
                            <p:stCondLst>
                              <p:cond delay="2000"/>
                            </p:stCondLst>
                            <p:childTnLst>
                              <p:par>
                                <p:cTn id="109" presetID="10" presetClass="exit" presetSubtype="0" fill="hold" nodeType="afterEffect">
                                  <p:stCondLst>
                                    <p:cond delay="0"/>
                                  </p:stCondLst>
                                  <p:childTnLst>
                                    <p:animEffect transition="out" filter="fade">
                                      <p:cBhvr>
                                        <p:cTn id="110" dur="500"/>
                                        <p:tgtEl>
                                          <p:spTgt spid="118"/>
                                        </p:tgtEl>
                                      </p:cBhvr>
                                    </p:animEffect>
                                    <p:set>
                                      <p:cBhvr>
                                        <p:cTn id="111" dur="1" fill="hold">
                                          <p:stCondLst>
                                            <p:cond delay="499"/>
                                          </p:stCondLst>
                                        </p:cTn>
                                        <p:tgtEl>
                                          <p:spTgt spid="118"/>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63" presetClass="path" presetSubtype="0" accel="50000" decel="50000" fill="hold" nodeType="clickEffect">
                                  <p:stCondLst>
                                    <p:cond delay="0"/>
                                  </p:stCondLst>
                                  <p:childTnLst>
                                    <p:animMotion origin="layout" path="M -2.77778E-6 -1.85185E-6 L 0.57535 -0.00555 " pathEditMode="relative" rAng="0" ptsTypes="AA">
                                      <p:cBhvr>
                                        <p:cTn id="115" dur="2000" fill="hold"/>
                                        <p:tgtEl>
                                          <p:spTgt spid="143"/>
                                        </p:tgtEl>
                                        <p:attrNameLst>
                                          <p:attrName>ppt_x</p:attrName>
                                          <p:attrName>ppt_y</p:attrName>
                                        </p:attrNameLst>
                                      </p:cBhvr>
                                      <p:rCtr x="28767" y="-278"/>
                                    </p:animMotion>
                                  </p:childTnLst>
                                </p:cTn>
                              </p:par>
                              <p:par>
                                <p:cTn id="116" presetID="63" presetClass="path" presetSubtype="0" accel="50000" decel="50000" fill="hold" nodeType="withEffect">
                                  <p:stCondLst>
                                    <p:cond delay="0"/>
                                  </p:stCondLst>
                                  <p:childTnLst>
                                    <p:animMotion origin="layout" path="M -1.80556E-6 1.35802E-6 L 0.57179 0.0091 " pathEditMode="relative" rAng="0" ptsTypes="AA">
                                      <p:cBhvr>
                                        <p:cTn id="117" dur="2000" fill="hold"/>
                                        <p:tgtEl>
                                          <p:spTgt spid="122"/>
                                        </p:tgtEl>
                                        <p:attrNameLst>
                                          <p:attrName>ppt_x</p:attrName>
                                          <p:attrName>ppt_y</p:attrName>
                                        </p:attrNameLst>
                                      </p:cBhvr>
                                      <p:rCtr x="28585" y="448"/>
                                    </p:animMotion>
                                  </p:childTnLst>
                                </p:cTn>
                              </p:par>
                            </p:childTnLst>
                          </p:cTn>
                        </p:par>
                        <p:par>
                          <p:cTn id="118" fill="hold">
                            <p:stCondLst>
                              <p:cond delay="2000"/>
                            </p:stCondLst>
                            <p:childTnLst>
                              <p:par>
                                <p:cTn id="119" presetID="10" presetClass="exit" presetSubtype="0" fill="hold" nodeType="afterEffect">
                                  <p:stCondLst>
                                    <p:cond delay="0"/>
                                  </p:stCondLst>
                                  <p:childTnLst>
                                    <p:animEffect transition="out" filter="fade">
                                      <p:cBhvr>
                                        <p:cTn id="120" dur="500"/>
                                        <p:tgtEl>
                                          <p:spTgt spid="122"/>
                                        </p:tgtEl>
                                      </p:cBhvr>
                                    </p:animEffect>
                                    <p:set>
                                      <p:cBhvr>
                                        <p:cTn id="121" dur="1" fill="hold">
                                          <p:stCondLst>
                                            <p:cond delay="499"/>
                                          </p:stCondLst>
                                        </p:cTn>
                                        <p:tgtEl>
                                          <p:spTgt spid="122"/>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63" presetClass="path" presetSubtype="0" accel="50000" decel="50000" fill="hold" nodeType="clickEffect">
                                  <p:stCondLst>
                                    <p:cond delay="0"/>
                                  </p:stCondLst>
                                  <p:childTnLst>
                                    <p:animMotion origin="layout" path="M 3.75E-6 3.45679E-6 L 0.75651 0.00602 " pathEditMode="relative" rAng="0" ptsTypes="AA">
                                      <p:cBhvr>
                                        <p:cTn id="125" dur="2000" fill="hold"/>
                                        <p:tgtEl>
                                          <p:spTgt spid="144"/>
                                        </p:tgtEl>
                                        <p:attrNameLst>
                                          <p:attrName>ppt_x</p:attrName>
                                          <p:attrName>ppt_y</p:attrName>
                                        </p:attrNameLst>
                                      </p:cBhvr>
                                      <p:rCtr x="37821" y="293"/>
                                    </p:animMotion>
                                  </p:childTnLst>
                                </p:cTn>
                              </p:par>
                              <p:par>
                                <p:cTn id="126" presetID="63" presetClass="path" presetSubtype="0" accel="50000" decel="50000" fill="hold" nodeType="withEffect">
                                  <p:stCondLst>
                                    <p:cond delay="0"/>
                                  </p:stCondLst>
                                  <p:childTnLst>
                                    <p:animMotion origin="layout" path="M 4.72222E-6 -3.33333E-6 L 0.75711 0.01173 " pathEditMode="relative" rAng="0" ptsTypes="AA">
                                      <p:cBhvr>
                                        <p:cTn id="127" dur="2000" fill="hold"/>
                                        <p:tgtEl>
                                          <p:spTgt spid="126"/>
                                        </p:tgtEl>
                                        <p:attrNameLst>
                                          <p:attrName>ppt_x</p:attrName>
                                          <p:attrName>ppt_y</p:attrName>
                                        </p:attrNameLst>
                                      </p:cBhvr>
                                      <p:rCtr x="37856" y="586"/>
                                    </p:animMotion>
                                  </p:childTnLst>
                                </p:cTn>
                              </p:par>
                            </p:childTnLst>
                          </p:cTn>
                        </p:par>
                        <p:par>
                          <p:cTn id="128" fill="hold">
                            <p:stCondLst>
                              <p:cond delay="2000"/>
                            </p:stCondLst>
                            <p:childTnLst>
                              <p:par>
                                <p:cTn id="129" presetID="10" presetClass="exit" presetSubtype="0" fill="hold" nodeType="afterEffect">
                                  <p:stCondLst>
                                    <p:cond delay="0"/>
                                  </p:stCondLst>
                                  <p:childTnLst>
                                    <p:animEffect transition="out" filter="fade">
                                      <p:cBhvr>
                                        <p:cTn id="130" dur="500"/>
                                        <p:tgtEl>
                                          <p:spTgt spid="126"/>
                                        </p:tgtEl>
                                      </p:cBhvr>
                                    </p:animEffect>
                                    <p:set>
                                      <p:cBhvr>
                                        <p:cTn id="131" dur="1" fill="hold">
                                          <p:stCondLst>
                                            <p:cond delay="499"/>
                                          </p:stCondLst>
                                        </p:cTn>
                                        <p:tgtEl>
                                          <p:spTgt spid="126"/>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4.58333E-6 3.45679E-6 L 0.85547 -0.00108 " pathEditMode="relative" rAng="0" ptsTypes="AA">
                                      <p:cBhvr>
                                        <p:cTn id="135" dur="2000" fill="hold"/>
                                        <p:tgtEl>
                                          <p:spTgt spid="145"/>
                                        </p:tgtEl>
                                        <p:attrNameLst>
                                          <p:attrName>ppt_x</p:attrName>
                                          <p:attrName>ppt_y</p:attrName>
                                        </p:attrNameLst>
                                      </p:cBhvr>
                                      <p:rCtr x="42769" y="-62"/>
                                    </p:animMotion>
                                  </p:childTnLst>
                                </p:cTn>
                              </p:par>
                              <p:par>
                                <p:cTn id="136" presetID="63" presetClass="path" presetSubtype="0" accel="50000" decel="50000" fill="hold" nodeType="withEffect">
                                  <p:stCondLst>
                                    <p:cond delay="0"/>
                                  </p:stCondLst>
                                  <p:childTnLst>
                                    <p:animMotion origin="layout" path="M -3.61111E-6 -3.33333E-6 L 0.85191 0.01173 " pathEditMode="relative" rAng="0" ptsTypes="AA">
                                      <p:cBhvr>
                                        <p:cTn id="137" dur="2000" fill="hold"/>
                                        <p:tgtEl>
                                          <p:spTgt spid="130"/>
                                        </p:tgtEl>
                                        <p:attrNameLst>
                                          <p:attrName>ppt_x</p:attrName>
                                          <p:attrName>ppt_y</p:attrName>
                                        </p:attrNameLst>
                                      </p:cBhvr>
                                      <p:rCtr x="42595" y="586"/>
                                    </p:animMotion>
                                  </p:childTnLst>
                                </p:cTn>
                              </p:par>
                            </p:childTnLst>
                          </p:cTn>
                        </p:par>
                        <p:par>
                          <p:cTn id="138" fill="hold">
                            <p:stCondLst>
                              <p:cond delay="2000"/>
                            </p:stCondLst>
                            <p:childTnLst>
                              <p:par>
                                <p:cTn id="139" presetID="10" presetClass="exit" presetSubtype="0" fill="hold" nodeType="afterEffect">
                                  <p:stCondLst>
                                    <p:cond delay="0"/>
                                  </p:stCondLst>
                                  <p:childTnLst>
                                    <p:animEffect transition="out" filter="fade">
                                      <p:cBhvr>
                                        <p:cTn id="140" dur="500"/>
                                        <p:tgtEl>
                                          <p:spTgt spid="130"/>
                                        </p:tgtEl>
                                      </p:cBhvr>
                                    </p:animEffect>
                                    <p:set>
                                      <p:cBhvr>
                                        <p:cTn id="141" dur="1" fill="hold">
                                          <p:stCondLst>
                                            <p:cond delay="499"/>
                                          </p:stCondLst>
                                        </p:cTn>
                                        <p:tgtEl>
                                          <p:spTgt spid="130"/>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63" presetClass="path" presetSubtype="0" accel="50000" decel="50000" fill="hold" nodeType="clickEffect">
                                  <p:stCondLst>
                                    <p:cond delay="0"/>
                                  </p:stCondLst>
                                  <p:childTnLst>
                                    <p:animMotion origin="layout" path="M -1.38889E-6 -1.97531E-6 L 0.94575 0.00309 " pathEditMode="relative" rAng="0" ptsTypes="AA">
                                      <p:cBhvr>
                                        <p:cTn id="145" dur="2000" fill="hold"/>
                                        <p:tgtEl>
                                          <p:spTgt spid="146"/>
                                        </p:tgtEl>
                                        <p:attrNameLst>
                                          <p:attrName>ppt_x</p:attrName>
                                          <p:attrName>ppt_y</p:attrName>
                                        </p:attrNameLst>
                                      </p:cBhvr>
                                      <p:rCtr x="47283" y="154"/>
                                    </p:animMotion>
                                  </p:childTnLst>
                                </p:cTn>
                              </p:par>
                              <p:par>
                                <p:cTn id="146" presetID="63" presetClass="path" presetSubtype="0" accel="50000" decel="50000" fill="hold" nodeType="withEffect">
                                  <p:stCondLst>
                                    <p:cond delay="0"/>
                                  </p:stCondLst>
                                  <p:childTnLst>
                                    <p:animMotion origin="layout" path="M -4.16667E-7 1.23457E-6 L 0.94219 0.01481 " pathEditMode="relative" rAng="0" ptsTypes="AA">
                                      <p:cBhvr>
                                        <p:cTn id="147" dur="2000" fill="hold"/>
                                        <p:tgtEl>
                                          <p:spTgt spid="134"/>
                                        </p:tgtEl>
                                        <p:attrNameLst>
                                          <p:attrName>ppt_x</p:attrName>
                                          <p:attrName>ppt_y</p:attrName>
                                        </p:attrNameLst>
                                      </p:cBhvr>
                                      <p:rCtr x="47109" y="741"/>
                                    </p:animMotion>
                                  </p:childTnLst>
                                </p:cTn>
                              </p:par>
                            </p:childTnLst>
                          </p:cTn>
                        </p:par>
                        <p:par>
                          <p:cTn id="148" fill="hold">
                            <p:stCondLst>
                              <p:cond delay="2000"/>
                            </p:stCondLst>
                            <p:childTnLst>
                              <p:par>
                                <p:cTn id="149" presetID="10" presetClass="exit" presetSubtype="0" fill="hold" nodeType="afterEffect">
                                  <p:stCondLst>
                                    <p:cond delay="0"/>
                                  </p:stCondLst>
                                  <p:childTnLst>
                                    <p:animEffect transition="out" filter="fade">
                                      <p:cBhvr>
                                        <p:cTn id="150" dur="500"/>
                                        <p:tgtEl>
                                          <p:spTgt spid="134"/>
                                        </p:tgtEl>
                                      </p:cBhvr>
                                    </p:animEffect>
                                    <p:set>
                                      <p:cBhvr>
                                        <p:cTn id="151" dur="1" fill="hold">
                                          <p:stCondLst>
                                            <p:cond delay="499"/>
                                          </p:stCondLst>
                                        </p:cTn>
                                        <p:tgtEl>
                                          <p:spTgt spid="134"/>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63" presetClass="path" presetSubtype="0" accel="50000" decel="50000" fill="hold" nodeType="clickEffect">
                                  <p:stCondLst>
                                    <p:cond delay="0"/>
                                  </p:stCondLst>
                                  <p:childTnLst>
                                    <p:animMotion origin="layout" path="M -5E-6 -1.23457E-7 L 1.03438 0.00494 " pathEditMode="relative" rAng="0" ptsTypes="AA">
                                      <p:cBhvr>
                                        <p:cTn id="155" dur="2000" fill="hold"/>
                                        <p:tgtEl>
                                          <p:spTgt spid="147"/>
                                        </p:tgtEl>
                                        <p:attrNameLst>
                                          <p:attrName>ppt_x</p:attrName>
                                          <p:attrName>ppt_y</p:attrName>
                                        </p:attrNameLst>
                                      </p:cBhvr>
                                      <p:rCtr x="51719" y="247"/>
                                    </p:animMotion>
                                  </p:childTnLst>
                                </p:cTn>
                              </p:par>
                              <p:par>
                                <p:cTn id="156" presetID="63" presetClass="path" presetSubtype="0" accel="50000" decel="50000" fill="hold" nodeType="withEffect">
                                  <p:stCondLst>
                                    <p:cond delay="0"/>
                                  </p:stCondLst>
                                  <p:childTnLst>
                                    <p:animMotion origin="layout" path="M -1.66667E-6 3.08642E-6 L 1.03438 0.01481 " pathEditMode="relative" rAng="0" ptsTypes="AA">
                                      <p:cBhvr>
                                        <p:cTn id="157" dur="2000" fill="hold"/>
                                        <p:tgtEl>
                                          <p:spTgt spid="138"/>
                                        </p:tgtEl>
                                        <p:attrNameLst>
                                          <p:attrName>ppt_x</p:attrName>
                                          <p:attrName>ppt_y</p:attrName>
                                        </p:attrNameLst>
                                      </p:cBhvr>
                                      <p:rCtr x="51719" y="741"/>
                                    </p:animMotion>
                                  </p:childTnLst>
                                </p:cTn>
                              </p:par>
                            </p:childTnLst>
                          </p:cTn>
                        </p:par>
                        <p:par>
                          <p:cTn id="158" fill="hold">
                            <p:stCondLst>
                              <p:cond delay="2000"/>
                            </p:stCondLst>
                            <p:childTnLst>
                              <p:par>
                                <p:cTn id="159" presetID="10" presetClass="exit" presetSubtype="0" fill="hold" nodeType="afterEffect">
                                  <p:stCondLst>
                                    <p:cond delay="0"/>
                                  </p:stCondLst>
                                  <p:childTnLst>
                                    <p:animEffect transition="out" filter="fade">
                                      <p:cBhvr>
                                        <p:cTn id="160" dur="500"/>
                                        <p:tgtEl>
                                          <p:spTgt spid="138"/>
                                        </p:tgtEl>
                                      </p:cBhvr>
                                    </p:animEffect>
                                    <p:set>
                                      <p:cBhvr>
                                        <p:cTn id="161" dur="1" fill="hold">
                                          <p:stCondLst>
                                            <p:cond delay="499"/>
                                          </p:stCondLst>
                                        </p:cTn>
                                        <p:tgtEl>
                                          <p:spTgt spid="138"/>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3"/>
                                        </p:tgtEl>
                                        <p:attrNameLst>
                                          <p:attrName>style.visibility</p:attrName>
                                        </p:attrNameLst>
                                      </p:cBhvr>
                                      <p:to>
                                        <p:strVal val="visible"/>
                                      </p:to>
                                    </p:set>
                                    <p:animEffect transition="in" filter="fade">
                                      <p:cBhvr>
                                        <p:cTn id="166" dur="500"/>
                                        <p:tgtEl>
                                          <p:spTgt spid="3"/>
                                        </p:tgtEl>
                                      </p:cBhvr>
                                    </p:animEffect>
                                  </p:childTnLst>
                                </p:cTn>
                              </p:par>
                            </p:childTnLst>
                          </p:cTn>
                        </p:par>
                        <p:par>
                          <p:cTn id="167" fill="hold">
                            <p:stCondLst>
                              <p:cond delay="500"/>
                            </p:stCondLst>
                            <p:childTnLst>
                              <p:par>
                                <p:cTn id="168" presetID="10" presetClass="exit" presetSubtype="0" fill="hold" nodeType="afterEffect">
                                  <p:stCondLst>
                                    <p:cond delay="250"/>
                                  </p:stCondLst>
                                  <p:childTnLst>
                                    <p:animEffect transition="out" filter="fade">
                                      <p:cBhvr>
                                        <p:cTn id="169" dur="500"/>
                                        <p:tgtEl>
                                          <p:spTgt spid="3"/>
                                        </p:tgtEl>
                                      </p:cBhvr>
                                    </p:animEffect>
                                    <p:set>
                                      <p:cBhvr>
                                        <p:cTn id="170" dur="1" fill="hold">
                                          <p:stCondLst>
                                            <p:cond delay="499"/>
                                          </p:stCondLst>
                                        </p:cTn>
                                        <p:tgtEl>
                                          <p:spTgt spid="3"/>
                                        </p:tgtEl>
                                        <p:attrNameLst>
                                          <p:attrName>style.visibility</p:attrName>
                                        </p:attrNameLst>
                                      </p:cBhvr>
                                      <p:to>
                                        <p:strVal val="hidden"/>
                                      </p:to>
                                    </p:set>
                                  </p:childTnLst>
                                </p:cTn>
                              </p:par>
                            </p:childTnLst>
                          </p:cTn>
                        </p:par>
                        <p:par>
                          <p:cTn id="171" fill="hold">
                            <p:stCondLst>
                              <p:cond delay="1250"/>
                            </p:stCondLst>
                            <p:childTnLst>
                              <p:par>
                                <p:cTn id="172" presetID="10" presetClass="entr" presetSubtype="0" fill="hold" nodeType="afterEffect">
                                  <p:stCondLst>
                                    <p:cond delay="250"/>
                                  </p:stCondLst>
                                  <p:childTnLst>
                                    <p:set>
                                      <p:cBhvr>
                                        <p:cTn id="173" dur="1" fill="hold">
                                          <p:stCondLst>
                                            <p:cond delay="0"/>
                                          </p:stCondLst>
                                        </p:cTn>
                                        <p:tgtEl>
                                          <p:spTgt spid="125"/>
                                        </p:tgtEl>
                                        <p:attrNameLst>
                                          <p:attrName>style.visibility</p:attrName>
                                        </p:attrNameLst>
                                      </p:cBhvr>
                                      <p:to>
                                        <p:strVal val="visible"/>
                                      </p:to>
                                    </p:set>
                                    <p:animEffect transition="in" filter="fade">
                                      <p:cBhvr>
                                        <p:cTn id="174" dur="500"/>
                                        <p:tgtEl>
                                          <p:spTgt spid="125"/>
                                        </p:tgtEl>
                                      </p:cBhvr>
                                    </p:animEffect>
                                  </p:childTnLst>
                                </p:cTn>
                              </p:par>
                            </p:childTnLst>
                          </p:cTn>
                        </p:par>
                        <p:par>
                          <p:cTn id="175" fill="hold">
                            <p:stCondLst>
                              <p:cond delay="2000"/>
                            </p:stCondLst>
                            <p:childTnLst>
                              <p:par>
                                <p:cTn id="176" presetID="10" presetClass="exit" presetSubtype="0" fill="hold" nodeType="afterEffect">
                                  <p:stCondLst>
                                    <p:cond delay="250"/>
                                  </p:stCondLst>
                                  <p:childTnLst>
                                    <p:animEffect transition="out" filter="fade">
                                      <p:cBhvr>
                                        <p:cTn id="177" dur="500"/>
                                        <p:tgtEl>
                                          <p:spTgt spid="125"/>
                                        </p:tgtEl>
                                      </p:cBhvr>
                                    </p:animEffect>
                                    <p:set>
                                      <p:cBhvr>
                                        <p:cTn id="178" dur="1" fill="hold">
                                          <p:stCondLst>
                                            <p:cond delay="499"/>
                                          </p:stCondLst>
                                        </p:cTn>
                                        <p:tgtEl>
                                          <p:spTgt spid="125"/>
                                        </p:tgtEl>
                                        <p:attrNameLst>
                                          <p:attrName>style.visibility</p:attrName>
                                        </p:attrNameLst>
                                      </p:cBhvr>
                                      <p:to>
                                        <p:strVal val="hidden"/>
                                      </p:to>
                                    </p:set>
                                  </p:childTnLst>
                                </p:cTn>
                              </p:par>
                            </p:childTnLst>
                          </p:cTn>
                        </p:par>
                        <p:par>
                          <p:cTn id="179" fill="hold">
                            <p:stCondLst>
                              <p:cond delay="2750"/>
                            </p:stCondLst>
                            <p:childTnLst>
                              <p:par>
                                <p:cTn id="180" presetID="10" presetClass="entr" presetSubtype="0" fill="hold" nodeType="afterEffect">
                                  <p:stCondLst>
                                    <p:cond delay="250"/>
                                  </p:stCondLst>
                                  <p:childTnLst>
                                    <p:set>
                                      <p:cBhvr>
                                        <p:cTn id="181" dur="1" fill="hold">
                                          <p:stCondLst>
                                            <p:cond delay="0"/>
                                          </p:stCondLst>
                                        </p:cTn>
                                        <p:tgtEl>
                                          <p:spTgt spid="129"/>
                                        </p:tgtEl>
                                        <p:attrNameLst>
                                          <p:attrName>style.visibility</p:attrName>
                                        </p:attrNameLst>
                                      </p:cBhvr>
                                      <p:to>
                                        <p:strVal val="visible"/>
                                      </p:to>
                                    </p:set>
                                    <p:animEffect transition="in" filter="fade">
                                      <p:cBhvr>
                                        <p:cTn id="182" dur="500"/>
                                        <p:tgtEl>
                                          <p:spTgt spid="129"/>
                                        </p:tgtEl>
                                      </p:cBhvr>
                                    </p:animEffect>
                                  </p:childTnLst>
                                </p:cTn>
                              </p:par>
                            </p:childTnLst>
                          </p:cTn>
                        </p:par>
                        <p:par>
                          <p:cTn id="183" fill="hold">
                            <p:stCondLst>
                              <p:cond delay="3500"/>
                            </p:stCondLst>
                            <p:childTnLst>
                              <p:par>
                                <p:cTn id="184" presetID="10" presetClass="exit" presetSubtype="0" fill="hold" nodeType="afterEffect">
                                  <p:stCondLst>
                                    <p:cond delay="250"/>
                                  </p:stCondLst>
                                  <p:childTnLst>
                                    <p:animEffect transition="out" filter="fade">
                                      <p:cBhvr>
                                        <p:cTn id="185" dur="500"/>
                                        <p:tgtEl>
                                          <p:spTgt spid="129"/>
                                        </p:tgtEl>
                                      </p:cBhvr>
                                    </p:animEffect>
                                    <p:set>
                                      <p:cBhvr>
                                        <p:cTn id="186" dur="1" fill="hold">
                                          <p:stCondLst>
                                            <p:cond delay="499"/>
                                          </p:stCondLst>
                                        </p:cTn>
                                        <p:tgtEl>
                                          <p:spTgt spid="129"/>
                                        </p:tgtEl>
                                        <p:attrNameLst>
                                          <p:attrName>style.visibility</p:attrName>
                                        </p:attrNameLst>
                                      </p:cBhvr>
                                      <p:to>
                                        <p:strVal val="hidden"/>
                                      </p:to>
                                    </p:set>
                                  </p:childTnLst>
                                </p:cTn>
                              </p:par>
                            </p:childTnLst>
                          </p:cTn>
                        </p:par>
                        <p:par>
                          <p:cTn id="187" fill="hold">
                            <p:stCondLst>
                              <p:cond delay="4250"/>
                            </p:stCondLst>
                            <p:childTnLst>
                              <p:par>
                                <p:cTn id="188" presetID="10" presetClass="entr" presetSubtype="0" fill="hold" nodeType="afterEffect">
                                  <p:stCondLst>
                                    <p:cond delay="250"/>
                                  </p:stCondLst>
                                  <p:childTnLst>
                                    <p:set>
                                      <p:cBhvr>
                                        <p:cTn id="189" dur="1" fill="hold">
                                          <p:stCondLst>
                                            <p:cond delay="0"/>
                                          </p:stCondLst>
                                        </p:cTn>
                                        <p:tgtEl>
                                          <p:spTgt spid="133"/>
                                        </p:tgtEl>
                                        <p:attrNameLst>
                                          <p:attrName>style.visibility</p:attrName>
                                        </p:attrNameLst>
                                      </p:cBhvr>
                                      <p:to>
                                        <p:strVal val="visible"/>
                                      </p:to>
                                    </p:set>
                                    <p:animEffect transition="in" filter="fade">
                                      <p:cBhvr>
                                        <p:cTn id="190" dur="500"/>
                                        <p:tgtEl>
                                          <p:spTgt spid="133"/>
                                        </p:tgtEl>
                                      </p:cBhvr>
                                    </p:animEffect>
                                  </p:childTnLst>
                                </p:cTn>
                              </p:par>
                            </p:childTnLst>
                          </p:cTn>
                        </p:par>
                        <p:par>
                          <p:cTn id="191" fill="hold">
                            <p:stCondLst>
                              <p:cond delay="5000"/>
                            </p:stCondLst>
                            <p:childTnLst>
                              <p:par>
                                <p:cTn id="192" presetID="10" presetClass="exit" presetSubtype="0" fill="hold" nodeType="afterEffect">
                                  <p:stCondLst>
                                    <p:cond delay="250"/>
                                  </p:stCondLst>
                                  <p:childTnLst>
                                    <p:animEffect transition="out" filter="fade">
                                      <p:cBhvr>
                                        <p:cTn id="193" dur="500"/>
                                        <p:tgtEl>
                                          <p:spTgt spid="133"/>
                                        </p:tgtEl>
                                      </p:cBhvr>
                                    </p:animEffect>
                                    <p:set>
                                      <p:cBhvr>
                                        <p:cTn id="194" dur="1" fill="hold">
                                          <p:stCondLst>
                                            <p:cond delay="499"/>
                                          </p:stCondLst>
                                        </p:cTn>
                                        <p:tgtEl>
                                          <p:spTgt spid="133"/>
                                        </p:tgtEl>
                                        <p:attrNameLst>
                                          <p:attrName>style.visibility</p:attrName>
                                        </p:attrNameLst>
                                      </p:cBhvr>
                                      <p:to>
                                        <p:strVal val="hidden"/>
                                      </p:to>
                                    </p:set>
                                  </p:childTnLst>
                                </p:cTn>
                              </p:par>
                            </p:childTnLst>
                          </p:cTn>
                        </p:par>
                        <p:par>
                          <p:cTn id="195" fill="hold">
                            <p:stCondLst>
                              <p:cond delay="5750"/>
                            </p:stCondLst>
                            <p:childTnLst>
                              <p:par>
                                <p:cTn id="196" presetID="10" presetClass="entr" presetSubtype="0" fill="hold" nodeType="afterEffect">
                                  <p:stCondLst>
                                    <p:cond delay="250"/>
                                  </p:stCondLst>
                                  <p:childTnLst>
                                    <p:set>
                                      <p:cBhvr>
                                        <p:cTn id="197" dur="1" fill="hold">
                                          <p:stCondLst>
                                            <p:cond delay="0"/>
                                          </p:stCondLst>
                                        </p:cTn>
                                        <p:tgtEl>
                                          <p:spTgt spid="137"/>
                                        </p:tgtEl>
                                        <p:attrNameLst>
                                          <p:attrName>style.visibility</p:attrName>
                                        </p:attrNameLst>
                                      </p:cBhvr>
                                      <p:to>
                                        <p:strVal val="visible"/>
                                      </p:to>
                                    </p:set>
                                    <p:animEffect transition="in" filter="fade">
                                      <p:cBhvr>
                                        <p:cTn id="198" dur="500"/>
                                        <p:tgtEl>
                                          <p:spTgt spid="137"/>
                                        </p:tgtEl>
                                      </p:cBhvr>
                                    </p:animEffect>
                                  </p:childTnLst>
                                </p:cTn>
                              </p:par>
                            </p:childTnLst>
                          </p:cTn>
                        </p:par>
                        <p:par>
                          <p:cTn id="199" fill="hold">
                            <p:stCondLst>
                              <p:cond delay="6500"/>
                            </p:stCondLst>
                            <p:childTnLst>
                              <p:par>
                                <p:cTn id="200" presetID="10" presetClass="exit" presetSubtype="0" fill="hold" nodeType="afterEffect">
                                  <p:stCondLst>
                                    <p:cond delay="250"/>
                                  </p:stCondLst>
                                  <p:childTnLst>
                                    <p:animEffect transition="out" filter="fade">
                                      <p:cBhvr>
                                        <p:cTn id="201" dur="500"/>
                                        <p:tgtEl>
                                          <p:spTgt spid="137"/>
                                        </p:tgtEl>
                                      </p:cBhvr>
                                    </p:animEffect>
                                    <p:set>
                                      <p:cBhvr>
                                        <p:cTn id="202" dur="1" fill="hold">
                                          <p:stCondLst>
                                            <p:cond delay="499"/>
                                          </p:stCondLst>
                                        </p:cTn>
                                        <p:tgtEl>
                                          <p:spTgt spid="137"/>
                                        </p:tgtEl>
                                        <p:attrNameLst>
                                          <p:attrName>style.visibility</p:attrName>
                                        </p:attrNameLst>
                                      </p:cBhvr>
                                      <p:to>
                                        <p:strVal val="hidden"/>
                                      </p:to>
                                    </p:set>
                                  </p:childTnLst>
                                </p:cTn>
                              </p:par>
                            </p:childTnLst>
                          </p:cTn>
                        </p:par>
                        <p:par>
                          <p:cTn id="203" fill="hold">
                            <p:stCondLst>
                              <p:cond delay="7250"/>
                            </p:stCondLst>
                            <p:childTnLst>
                              <p:par>
                                <p:cTn id="204" presetID="10" presetClass="entr" presetSubtype="0" fill="hold" nodeType="afterEffect">
                                  <p:stCondLst>
                                    <p:cond delay="250"/>
                                  </p:stCondLst>
                                  <p:childTnLst>
                                    <p:set>
                                      <p:cBhvr>
                                        <p:cTn id="205" dur="1" fill="hold">
                                          <p:stCondLst>
                                            <p:cond delay="0"/>
                                          </p:stCondLst>
                                        </p:cTn>
                                        <p:tgtEl>
                                          <p:spTgt spid="151"/>
                                        </p:tgtEl>
                                        <p:attrNameLst>
                                          <p:attrName>style.visibility</p:attrName>
                                        </p:attrNameLst>
                                      </p:cBhvr>
                                      <p:to>
                                        <p:strVal val="visible"/>
                                      </p:to>
                                    </p:set>
                                    <p:animEffect transition="in" filter="fade">
                                      <p:cBhvr>
                                        <p:cTn id="206" dur="500"/>
                                        <p:tgtEl>
                                          <p:spTgt spid="151"/>
                                        </p:tgtEl>
                                      </p:cBhvr>
                                    </p:animEffect>
                                  </p:childTnLst>
                                </p:cTn>
                              </p:par>
                            </p:childTnLst>
                          </p:cTn>
                        </p:par>
                        <p:par>
                          <p:cTn id="207" fill="hold">
                            <p:stCondLst>
                              <p:cond delay="8000"/>
                            </p:stCondLst>
                            <p:childTnLst>
                              <p:par>
                                <p:cTn id="208" presetID="10" presetClass="exit" presetSubtype="0" fill="hold" nodeType="afterEffect">
                                  <p:stCondLst>
                                    <p:cond delay="250"/>
                                  </p:stCondLst>
                                  <p:childTnLst>
                                    <p:animEffect transition="out" filter="fade">
                                      <p:cBhvr>
                                        <p:cTn id="209" dur="500"/>
                                        <p:tgtEl>
                                          <p:spTgt spid="151"/>
                                        </p:tgtEl>
                                      </p:cBhvr>
                                    </p:animEffect>
                                    <p:set>
                                      <p:cBhvr>
                                        <p:cTn id="210" dur="1" fill="hold">
                                          <p:stCondLst>
                                            <p:cond delay="499"/>
                                          </p:stCondLst>
                                        </p:cTn>
                                        <p:tgtEl>
                                          <p:spTgt spid="151"/>
                                        </p:tgtEl>
                                        <p:attrNameLst>
                                          <p:attrName>style.visibility</p:attrName>
                                        </p:attrNameLst>
                                      </p:cBhvr>
                                      <p:to>
                                        <p:strVal val="hidden"/>
                                      </p:to>
                                    </p:set>
                                  </p:childTnLst>
                                </p:cTn>
                              </p:par>
                            </p:childTnLst>
                          </p:cTn>
                        </p:par>
                        <p:par>
                          <p:cTn id="211" fill="hold">
                            <p:stCondLst>
                              <p:cond delay="8750"/>
                            </p:stCondLst>
                            <p:childTnLst>
                              <p:par>
                                <p:cTn id="212" presetID="10" presetClass="entr" presetSubtype="0" fill="hold" nodeType="afterEffect">
                                  <p:stCondLst>
                                    <p:cond delay="250"/>
                                  </p:stCondLst>
                                  <p:childTnLst>
                                    <p:set>
                                      <p:cBhvr>
                                        <p:cTn id="213" dur="1" fill="hold">
                                          <p:stCondLst>
                                            <p:cond delay="0"/>
                                          </p:stCondLst>
                                        </p:cTn>
                                        <p:tgtEl>
                                          <p:spTgt spid="152"/>
                                        </p:tgtEl>
                                        <p:attrNameLst>
                                          <p:attrName>style.visibility</p:attrName>
                                        </p:attrNameLst>
                                      </p:cBhvr>
                                      <p:to>
                                        <p:strVal val="visible"/>
                                      </p:to>
                                    </p:set>
                                    <p:animEffect transition="in" filter="fade">
                                      <p:cBhvr>
                                        <p:cTn id="214" dur="500"/>
                                        <p:tgtEl>
                                          <p:spTgt spid="152"/>
                                        </p:tgtEl>
                                      </p:cBhvr>
                                    </p:animEffect>
                                  </p:childTnLst>
                                </p:cTn>
                              </p:par>
                            </p:childTnLst>
                          </p:cTn>
                        </p:par>
                        <p:par>
                          <p:cTn id="215" fill="hold">
                            <p:stCondLst>
                              <p:cond delay="9500"/>
                            </p:stCondLst>
                            <p:childTnLst>
                              <p:par>
                                <p:cTn id="216" presetID="10" presetClass="exit" presetSubtype="0" fill="hold" nodeType="afterEffect">
                                  <p:stCondLst>
                                    <p:cond delay="250"/>
                                  </p:stCondLst>
                                  <p:childTnLst>
                                    <p:animEffect transition="out" filter="fade">
                                      <p:cBhvr>
                                        <p:cTn id="217" dur="500"/>
                                        <p:tgtEl>
                                          <p:spTgt spid="152"/>
                                        </p:tgtEl>
                                      </p:cBhvr>
                                    </p:animEffect>
                                    <p:set>
                                      <p:cBhvr>
                                        <p:cTn id="218" dur="1" fill="hold">
                                          <p:stCondLst>
                                            <p:cond delay="499"/>
                                          </p:stCondLst>
                                        </p:cTn>
                                        <p:tgtEl>
                                          <p:spTgt spid="152"/>
                                        </p:tgtEl>
                                        <p:attrNameLst>
                                          <p:attrName>style.visibility</p:attrName>
                                        </p:attrNameLst>
                                      </p:cBhvr>
                                      <p:to>
                                        <p:strVal val="hidden"/>
                                      </p:to>
                                    </p:set>
                                  </p:childTnLst>
                                </p:cTn>
                              </p:par>
                            </p:childTnLst>
                          </p:cTn>
                        </p:par>
                        <p:par>
                          <p:cTn id="219" fill="hold">
                            <p:stCondLst>
                              <p:cond delay="10250"/>
                            </p:stCondLst>
                            <p:childTnLst>
                              <p:par>
                                <p:cTn id="220" presetID="10" presetClass="entr" presetSubtype="0" fill="hold" nodeType="afterEffect">
                                  <p:stCondLst>
                                    <p:cond delay="250"/>
                                  </p:stCondLst>
                                  <p:childTnLst>
                                    <p:set>
                                      <p:cBhvr>
                                        <p:cTn id="221" dur="1" fill="hold">
                                          <p:stCondLst>
                                            <p:cond delay="0"/>
                                          </p:stCondLst>
                                        </p:cTn>
                                        <p:tgtEl>
                                          <p:spTgt spid="153"/>
                                        </p:tgtEl>
                                        <p:attrNameLst>
                                          <p:attrName>style.visibility</p:attrName>
                                        </p:attrNameLst>
                                      </p:cBhvr>
                                      <p:to>
                                        <p:strVal val="visible"/>
                                      </p:to>
                                    </p:set>
                                    <p:animEffect transition="in" filter="fade">
                                      <p:cBhvr>
                                        <p:cTn id="222" dur="500"/>
                                        <p:tgtEl>
                                          <p:spTgt spid="153"/>
                                        </p:tgtEl>
                                      </p:cBhvr>
                                    </p:animEffect>
                                  </p:childTnLst>
                                </p:cTn>
                              </p:par>
                            </p:childTnLst>
                          </p:cTn>
                        </p:par>
                        <p:par>
                          <p:cTn id="223" fill="hold">
                            <p:stCondLst>
                              <p:cond delay="11000"/>
                            </p:stCondLst>
                            <p:childTnLst>
                              <p:par>
                                <p:cTn id="224" presetID="10" presetClass="exit" presetSubtype="0" fill="hold" nodeType="afterEffect">
                                  <p:stCondLst>
                                    <p:cond delay="250"/>
                                  </p:stCondLst>
                                  <p:childTnLst>
                                    <p:animEffect transition="out" filter="fade">
                                      <p:cBhvr>
                                        <p:cTn id="225" dur="500"/>
                                        <p:tgtEl>
                                          <p:spTgt spid="153"/>
                                        </p:tgtEl>
                                      </p:cBhvr>
                                    </p:animEffect>
                                    <p:set>
                                      <p:cBhvr>
                                        <p:cTn id="226" dur="1" fill="hold">
                                          <p:stCondLst>
                                            <p:cond delay="499"/>
                                          </p:stCondLst>
                                        </p:cTn>
                                        <p:tgtEl>
                                          <p:spTgt spid="153"/>
                                        </p:tgtEl>
                                        <p:attrNameLst>
                                          <p:attrName>style.visibility</p:attrName>
                                        </p:attrNameLst>
                                      </p:cBhvr>
                                      <p:to>
                                        <p:strVal val="hidden"/>
                                      </p:to>
                                    </p:set>
                                  </p:childTnLst>
                                </p:cTn>
                              </p:par>
                            </p:childTnLst>
                          </p:cTn>
                        </p:par>
                        <p:par>
                          <p:cTn id="227" fill="hold">
                            <p:stCondLst>
                              <p:cond delay="11750"/>
                            </p:stCondLst>
                            <p:childTnLst>
                              <p:par>
                                <p:cTn id="228" presetID="10" presetClass="entr" presetSubtype="0" fill="hold" nodeType="afterEffect">
                                  <p:stCondLst>
                                    <p:cond delay="250"/>
                                  </p:stCondLst>
                                  <p:childTnLst>
                                    <p:set>
                                      <p:cBhvr>
                                        <p:cTn id="229" dur="1" fill="hold">
                                          <p:stCondLst>
                                            <p:cond delay="0"/>
                                          </p:stCondLst>
                                        </p:cTn>
                                        <p:tgtEl>
                                          <p:spTgt spid="154"/>
                                        </p:tgtEl>
                                        <p:attrNameLst>
                                          <p:attrName>style.visibility</p:attrName>
                                        </p:attrNameLst>
                                      </p:cBhvr>
                                      <p:to>
                                        <p:strVal val="visible"/>
                                      </p:to>
                                    </p:set>
                                    <p:animEffect transition="in" filter="fade">
                                      <p:cBhvr>
                                        <p:cTn id="230" dur="500"/>
                                        <p:tgtEl>
                                          <p:spTgt spid="154"/>
                                        </p:tgtEl>
                                      </p:cBhvr>
                                    </p:animEffect>
                                  </p:childTnLst>
                                </p:cTn>
                              </p:par>
                            </p:childTnLst>
                          </p:cTn>
                        </p:par>
                        <p:par>
                          <p:cTn id="231" fill="hold">
                            <p:stCondLst>
                              <p:cond delay="12500"/>
                            </p:stCondLst>
                            <p:childTnLst>
                              <p:par>
                                <p:cTn id="232" presetID="10" presetClass="exit" presetSubtype="0" fill="hold" nodeType="afterEffect">
                                  <p:stCondLst>
                                    <p:cond delay="250"/>
                                  </p:stCondLst>
                                  <p:childTnLst>
                                    <p:animEffect transition="out" filter="fade">
                                      <p:cBhvr>
                                        <p:cTn id="233" dur="500"/>
                                        <p:tgtEl>
                                          <p:spTgt spid="154"/>
                                        </p:tgtEl>
                                      </p:cBhvr>
                                    </p:animEffect>
                                    <p:set>
                                      <p:cBhvr>
                                        <p:cTn id="234" dur="1" fill="hold">
                                          <p:stCondLst>
                                            <p:cond delay="499"/>
                                          </p:stCondLst>
                                        </p:cTn>
                                        <p:tgtEl>
                                          <p:spTgt spid="154"/>
                                        </p:tgtEl>
                                        <p:attrNameLst>
                                          <p:attrName>style.visibility</p:attrName>
                                        </p:attrNameLst>
                                      </p:cBhvr>
                                      <p:to>
                                        <p:strVal val="hidden"/>
                                      </p:to>
                                    </p:set>
                                  </p:childTnLst>
                                </p:cTn>
                              </p:par>
                            </p:childTnLst>
                          </p:cTn>
                        </p:par>
                        <p:par>
                          <p:cTn id="235" fill="hold">
                            <p:stCondLst>
                              <p:cond delay="13250"/>
                            </p:stCondLst>
                            <p:childTnLst>
                              <p:par>
                                <p:cTn id="236" presetID="10" presetClass="entr" presetSubtype="0" fill="hold" nodeType="afterEffect">
                                  <p:stCondLst>
                                    <p:cond delay="250"/>
                                  </p:stCondLst>
                                  <p:childTnLst>
                                    <p:set>
                                      <p:cBhvr>
                                        <p:cTn id="237" dur="1" fill="hold">
                                          <p:stCondLst>
                                            <p:cond delay="0"/>
                                          </p:stCondLst>
                                        </p:cTn>
                                        <p:tgtEl>
                                          <p:spTgt spid="155"/>
                                        </p:tgtEl>
                                        <p:attrNameLst>
                                          <p:attrName>style.visibility</p:attrName>
                                        </p:attrNameLst>
                                      </p:cBhvr>
                                      <p:to>
                                        <p:strVal val="visible"/>
                                      </p:to>
                                    </p:set>
                                    <p:animEffect transition="in" filter="fade">
                                      <p:cBhvr>
                                        <p:cTn id="238" dur="500"/>
                                        <p:tgtEl>
                                          <p:spTgt spid="155"/>
                                        </p:tgtEl>
                                      </p:cBhvr>
                                    </p:animEffect>
                                  </p:childTnLst>
                                </p:cTn>
                              </p:par>
                            </p:childTnLst>
                          </p:cTn>
                        </p:par>
                        <p:par>
                          <p:cTn id="239" fill="hold">
                            <p:stCondLst>
                              <p:cond delay="14000"/>
                            </p:stCondLst>
                            <p:childTnLst>
                              <p:par>
                                <p:cTn id="240" presetID="10" presetClass="exit" presetSubtype="0" fill="hold" nodeType="afterEffect">
                                  <p:stCondLst>
                                    <p:cond delay="250"/>
                                  </p:stCondLst>
                                  <p:childTnLst>
                                    <p:animEffect transition="out" filter="fade">
                                      <p:cBhvr>
                                        <p:cTn id="241" dur="500"/>
                                        <p:tgtEl>
                                          <p:spTgt spid="155"/>
                                        </p:tgtEl>
                                      </p:cBhvr>
                                    </p:animEffect>
                                    <p:set>
                                      <p:cBhvr>
                                        <p:cTn id="242" dur="1" fill="hold">
                                          <p:stCondLst>
                                            <p:cond delay="499"/>
                                          </p:stCondLst>
                                        </p:cTn>
                                        <p:tgtEl>
                                          <p:spTgt spid="155"/>
                                        </p:tgtEl>
                                        <p:attrNameLst>
                                          <p:attrName>style.visibility</p:attrName>
                                        </p:attrNameLst>
                                      </p:cBhvr>
                                      <p:to>
                                        <p:strVal val="hidden"/>
                                      </p:to>
                                    </p:set>
                                  </p:childTnLst>
                                </p:cTn>
                              </p:par>
                            </p:childTnLst>
                          </p:cTn>
                        </p:par>
                        <p:par>
                          <p:cTn id="243" fill="hold">
                            <p:stCondLst>
                              <p:cond delay="14750"/>
                            </p:stCondLst>
                            <p:childTnLst>
                              <p:par>
                                <p:cTn id="244" presetID="10" presetClass="entr" presetSubtype="0" fill="hold" nodeType="afterEffect">
                                  <p:stCondLst>
                                    <p:cond delay="250"/>
                                  </p:stCondLst>
                                  <p:childTnLst>
                                    <p:set>
                                      <p:cBhvr>
                                        <p:cTn id="245" dur="1" fill="hold">
                                          <p:stCondLst>
                                            <p:cond delay="0"/>
                                          </p:stCondLst>
                                        </p:cTn>
                                        <p:tgtEl>
                                          <p:spTgt spid="156"/>
                                        </p:tgtEl>
                                        <p:attrNameLst>
                                          <p:attrName>style.visibility</p:attrName>
                                        </p:attrNameLst>
                                      </p:cBhvr>
                                      <p:to>
                                        <p:strVal val="visible"/>
                                      </p:to>
                                    </p:set>
                                    <p:animEffect transition="in" filter="fade">
                                      <p:cBhvr>
                                        <p:cTn id="246" dur="500"/>
                                        <p:tgtEl>
                                          <p:spTgt spid="156"/>
                                        </p:tgtEl>
                                      </p:cBhvr>
                                    </p:animEffect>
                                  </p:childTnLst>
                                </p:cTn>
                              </p:par>
                            </p:childTnLst>
                          </p:cTn>
                        </p:par>
                        <p:par>
                          <p:cTn id="247" fill="hold">
                            <p:stCondLst>
                              <p:cond delay="15500"/>
                            </p:stCondLst>
                            <p:childTnLst>
                              <p:par>
                                <p:cTn id="248" presetID="10" presetClass="exit" presetSubtype="0" fill="hold" nodeType="afterEffect">
                                  <p:stCondLst>
                                    <p:cond delay="250"/>
                                  </p:stCondLst>
                                  <p:childTnLst>
                                    <p:animEffect transition="out" filter="fade">
                                      <p:cBhvr>
                                        <p:cTn id="249" dur="500"/>
                                        <p:tgtEl>
                                          <p:spTgt spid="156"/>
                                        </p:tgtEl>
                                      </p:cBhvr>
                                    </p:animEffect>
                                    <p:set>
                                      <p:cBhvr>
                                        <p:cTn id="250" dur="1" fill="hold">
                                          <p:stCondLst>
                                            <p:cond delay="499"/>
                                          </p:stCondLst>
                                        </p:cTn>
                                        <p:tgtEl>
                                          <p:spTgt spid="156"/>
                                        </p:tgtEl>
                                        <p:attrNameLst>
                                          <p:attrName>style.visibility</p:attrName>
                                        </p:attrNameLst>
                                      </p:cBhvr>
                                      <p:to>
                                        <p:strVal val="hidden"/>
                                      </p:to>
                                    </p:set>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nodeType="clickEffect">
                                  <p:stCondLst>
                                    <p:cond delay="0"/>
                                  </p:stCondLst>
                                  <p:childTnLst>
                                    <p:set>
                                      <p:cBhvr>
                                        <p:cTn id="254" dur="1" fill="hold">
                                          <p:stCondLst>
                                            <p:cond delay="0"/>
                                          </p:stCondLst>
                                        </p:cTn>
                                        <p:tgtEl>
                                          <p:spTgt spid="157"/>
                                        </p:tgtEl>
                                        <p:attrNameLst>
                                          <p:attrName>style.visibility</p:attrName>
                                        </p:attrNameLst>
                                      </p:cBhvr>
                                      <p:to>
                                        <p:strVal val="visible"/>
                                      </p:to>
                                    </p:set>
                                    <p:animEffect transition="in" filter="fade">
                                      <p:cBhvr>
                                        <p:cTn id="255" dur="500"/>
                                        <p:tgtEl>
                                          <p:spTgt spid="157"/>
                                        </p:tgtEl>
                                      </p:cBhvr>
                                    </p:animEffect>
                                  </p:childTnLst>
                                </p:cTn>
                              </p:par>
                            </p:childTnLst>
                          </p:cTn>
                        </p:par>
                        <p:par>
                          <p:cTn id="256" fill="hold">
                            <p:stCondLst>
                              <p:cond delay="500"/>
                            </p:stCondLst>
                            <p:childTnLst>
                              <p:par>
                                <p:cTn id="257" presetID="10" presetClass="exit" presetSubtype="0" fill="hold" nodeType="afterEffect">
                                  <p:stCondLst>
                                    <p:cond delay="250"/>
                                  </p:stCondLst>
                                  <p:childTnLst>
                                    <p:animEffect transition="out" filter="fade">
                                      <p:cBhvr>
                                        <p:cTn id="258" dur="500"/>
                                        <p:tgtEl>
                                          <p:spTgt spid="157"/>
                                        </p:tgtEl>
                                      </p:cBhvr>
                                    </p:animEffect>
                                    <p:set>
                                      <p:cBhvr>
                                        <p:cTn id="259" dur="1" fill="hold">
                                          <p:stCondLst>
                                            <p:cond delay="499"/>
                                          </p:stCondLst>
                                        </p:cTn>
                                        <p:tgtEl>
                                          <p:spTgt spid="157"/>
                                        </p:tgtEl>
                                        <p:attrNameLst>
                                          <p:attrName>style.visibility</p:attrName>
                                        </p:attrNameLst>
                                      </p:cBhvr>
                                      <p:to>
                                        <p:strVal val="hidden"/>
                                      </p:to>
                                    </p:set>
                                  </p:childTnLst>
                                </p:cTn>
                              </p:par>
                            </p:childTnLst>
                          </p:cTn>
                        </p:par>
                        <p:par>
                          <p:cTn id="260" fill="hold">
                            <p:stCondLst>
                              <p:cond delay="1250"/>
                            </p:stCondLst>
                            <p:childTnLst>
                              <p:par>
                                <p:cTn id="261" presetID="10" presetClass="entr" presetSubtype="0" fill="hold" nodeType="afterEffect">
                                  <p:stCondLst>
                                    <p:cond delay="250"/>
                                  </p:stCondLst>
                                  <p:childTnLst>
                                    <p:set>
                                      <p:cBhvr>
                                        <p:cTn id="262" dur="1" fill="hold">
                                          <p:stCondLst>
                                            <p:cond delay="0"/>
                                          </p:stCondLst>
                                        </p:cTn>
                                        <p:tgtEl>
                                          <p:spTgt spid="158"/>
                                        </p:tgtEl>
                                        <p:attrNameLst>
                                          <p:attrName>style.visibility</p:attrName>
                                        </p:attrNameLst>
                                      </p:cBhvr>
                                      <p:to>
                                        <p:strVal val="visible"/>
                                      </p:to>
                                    </p:set>
                                    <p:animEffect transition="in" filter="fade">
                                      <p:cBhvr>
                                        <p:cTn id="263" dur="500"/>
                                        <p:tgtEl>
                                          <p:spTgt spid="158"/>
                                        </p:tgtEl>
                                      </p:cBhvr>
                                    </p:animEffect>
                                  </p:childTnLst>
                                </p:cTn>
                              </p:par>
                            </p:childTnLst>
                          </p:cTn>
                        </p:par>
                        <p:par>
                          <p:cTn id="264" fill="hold">
                            <p:stCondLst>
                              <p:cond delay="2000"/>
                            </p:stCondLst>
                            <p:childTnLst>
                              <p:par>
                                <p:cTn id="265" presetID="10" presetClass="exit" presetSubtype="0" fill="hold" nodeType="afterEffect">
                                  <p:stCondLst>
                                    <p:cond delay="250"/>
                                  </p:stCondLst>
                                  <p:childTnLst>
                                    <p:animEffect transition="out" filter="fade">
                                      <p:cBhvr>
                                        <p:cTn id="266" dur="500"/>
                                        <p:tgtEl>
                                          <p:spTgt spid="158"/>
                                        </p:tgtEl>
                                      </p:cBhvr>
                                    </p:animEffect>
                                    <p:set>
                                      <p:cBhvr>
                                        <p:cTn id="267" dur="1" fill="hold">
                                          <p:stCondLst>
                                            <p:cond delay="499"/>
                                          </p:stCondLst>
                                        </p:cTn>
                                        <p:tgtEl>
                                          <p:spTgt spid="158"/>
                                        </p:tgtEl>
                                        <p:attrNameLst>
                                          <p:attrName>style.visibility</p:attrName>
                                        </p:attrNameLst>
                                      </p:cBhvr>
                                      <p:to>
                                        <p:strVal val="hidden"/>
                                      </p:to>
                                    </p:set>
                                  </p:childTnLst>
                                </p:cTn>
                              </p:par>
                            </p:childTnLst>
                          </p:cTn>
                        </p:par>
                        <p:par>
                          <p:cTn id="268" fill="hold">
                            <p:stCondLst>
                              <p:cond delay="2750"/>
                            </p:stCondLst>
                            <p:childTnLst>
                              <p:par>
                                <p:cTn id="269" presetID="10" presetClass="entr" presetSubtype="0" fill="hold" nodeType="afterEffect">
                                  <p:stCondLst>
                                    <p:cond delay="250"/>
                                  </p:stCondLst>
                                  <p:childTnLst>
                                    <p:set>
                                      <p:cBhvr>
                                        <p:cTn id="270" dur="1" fill="hold">
                                          <p:stCondLst>
                                            <p:cond delay="0"/>
                                          </p:stCondLst>
                                        </p:cTn>
                                        <p:tgtEl>
                                          <p:spTgt spid="159"/>
                                        </p:tgtEl>
                                        <p:attrNameLst>
                                          <p:attrName>style.visibility</p:attrName>
                                        </p:attrNameLst>
                                      </p:cBhvr>
                                      <p:to>
                                        <p:strVal val="visible"/>
                                      </p:to>
                                    </p:set>
                                    <p:animEffect transition="in" filter="fade">
                                      <p:cBhvr>
                                        <p:cTn id="271" dur="500"/>
                                        <p:tgtEl>
                                          <p:spTgt spid="159"/>
                                        </p:tgtEl>
                                      </p:cBhvr>
                                    </p:animEffect>
                                  </p:childTnLst>
                                </p:cTn>
                              </p:par>
                            </p:childTnLst>
                          </p:cTn>
                        </p:par>
                        <p:par>
                          <p:cTn id="272" fill="hold">
                            <p:stCondLst>
                              <p:cond delay="3500"/>
                            </p:stCondLst>
                            <p:childTnLst>
                              <p:par>
                                <p:cTn id="273" presetID="10" presetClass="exit" presetSubtype="0" fill="hold" nodeType="afterEffect">
                                  <p:stCondLst>
                                    <p:cond delay="250"/>
                                  </p:stCondLst>
                                  <p:childTnLst>
                                    <p:animEffect transition="out" filter="fade">
                                      <p:cBhvr>
                                        <p:cTn id="274" dur="500"/>
                                        <p:tgtEl>
                                          <p:spTgt spid="159"/>
                                        </p:tgtEl>
                                      </p:cBhvr>
                                    </p:animEffect>
                                    <p:set>
                                      <p:cBhvr>
                                        <p:cTn id="275" dur="1" fill="hold">
                                          <p:stCondLst>
                                            <p:cond delay="499"/>
                                          </p:stCondLst>
                                        </p:cTn>
                                        <p:tgtEl>
                                          <p:spTgt spid="159"/>
                                        </p:tgtEl>
                                        <p:attrNameLst>
                                          <p:attrName>style.visibility</p:attrName>
                                        </p:attrNameLst>
                                      </p:cBhvr>
                                      <p:to>
                                        <p:strVal val="hidden"/>
                                      </p:to>
                                    </p:set>
                                  </p:childTnLst>
                                </p:cTn>
                              </p:par>
                            </p:childTnLst>
                          </p:cTn>
                        </p:par>
                        <p:par>
                          <p:cTn id="276" fill="hold">
                            <p:stCondLst>
                              <p:cond delay="4250"/>
                            </p:stCondLst>
                            <p:childTnLst>
                              <p:par>
                                <p:cTn id="277" presetID="10" presetClass="entr" presetSubtype="0" fill="hold" nodeType="afterEffect">
                                  <p:stCondLst>
                                    <p:cond delay="250"/>
                                  </p:stCondLst>
                                  <p:childTnLst>
                                    <p:set>
                                      <p:cBhvr>
                                        <p:cTn id="278" dur="1" fill="hold">
                                          <p:stCondLst>
                                            <p:cond delay="0"/>
                                          </p:stCondLst>
                                        </p:cTn>
                                        <p:tgtEl>
                                          <p:spTgt spid="160"/>
                                        </p:tgtEl>
                                        <p:attrNameLst>
                                          <p:attrName>style.visibility</p:attrName>
                                        </p:attrNameLst>
                                      </p:cBhvr>
                                      <p:to>
                                        <p:strVal val="visible"/>
                                      </p:to>
                                    </p:set>
                                    <p:animEffect transition="in" filter="fade">
                                      <p:cBhvr>
                                        <p:cTn id="279" dur="500"/>
                                        <p:tgtEl>
                                          <p:spTgt spid="160"/>
                                        </p:tgtEl>
                                      </p:cBhvr>
                                    </p:animEffect>
                                  </p:childTnLst>
                                </p:cTn>
                              </p:par>
                            </p:childTnLst>
                          </p:cTn>
                        </p:par>
                        <p:par>
                          <p:cTn id="280" fill="hold">
                            <p:stCondLst>
                              <p:cond delay="5000"/>
                            </p:stCondLst>
                            <p:childTnLst>
                              <p:par>
                                <p:cTn id="281" presetID="10" presetClass="exit" presetSubtype="0" fill="hold" nodeType="afterEffect">
                                  <p:stCondLst>
                                    <p:cond delay="250"/>
                                  </p:stCondLst>
                                  <p:childTnLst>
                                    <p:animEffect transition="out" filter="fade">
                                      <p:cBhvr>
                                        <p:cTn id="282" dur="500"/>
                                        <p:tgtEl>
                                          <p:spTgt spid="160"/>
                                        </p:tgtEl>
                                      </p:cBhvr>
                                    </p:animEffect>
                                    <p:set>
                                      <p:cBhvr>
                                        <p:cTn id="283" dur="1" fill="hold">
                                          <p:stCondLst>
                                            <p:cond delay="499"/>
                                          </p:stCondLst>
                                        </p:cTn>
                                        <p:tgtEl>
                                          <p:spTgt spid="160"/>
                                        </p:tgtEl>
                                        <p:attrNameLst>
                                          <p:attrName>style.visibility</p:attrName>
                                        </p:attrNameLst>
                                      </p:cBhvr>
                                      <p:to>
                                        <p:strVal val="hidden"/>
                                      </p:to>
                                    </p:set>
                                  </p:childTnLst>
                                </p:cTn>
                              </p:par>
                            </p:childTnLst>
                          </p:cTn>
                        </p:par>
                        <p:par>
                          <p:cTn id="284" fill="hold">
                            <p:stCondLst>
                              <p:cond delay="5750"/>
                            </p:stCondLst>
                            <p:childTnLst>
                              <p:par>
                                <p:cTn id="285" presetID="10" presetClass="entr" presetSubtype="0" fill="hold" nodeType="afterEffect">
                                  <p:stCondLst>
                                    <p:cond delay="250"/>
                                  </p:stCondLst>
                                  <p:childTnLst>
                                    <p:set>
                                      <p:cBhvr>
                                        <p:cTn id="286" dur="1" fill="hold">
                                          <p:stCondLst>
                                            <p:cond delay="0"/>
                                          </p:stCondLst>
                                        </p:cTn>
                                        <p:tgtEl>
                                          <p:spTgt spid="161"/>
                                        </p:tgtEl>
                                        <p:attrNameLst>
                                          <p:attrName>style.visibility</p:attrName>
                                        </p:attrNameLst>
                                      </p:cBhvr>
                                      <p:to>
                                        <p:strVal val="visible"/>
                                      </p:to>
                                    </p:set>
                                    <p:animEffect transition="in" filter="fade">
                                      <p:cBhvr>
                                        <p:cTn id="287" dur="500"/>
                                        <p:tgtEl>
                                          <p:spTgt spid="161"/>
                                        </p:tgtEl>
                                      </p:cBhvr>
                                    </p:animEffect>
                                  </p:childTnLst>
                                </p:cTn>
                              </p:par>
                            </p:childTnLst>
                          </p:cTn>
                        </p:par>
                        <p:par>
                          <p:cTn id="288" fill="hold">
                            <p:stCondLst>
                              <p:cond delay="6500"/>
                            </p:stCondLst>
                            <p:childTnLst>
                              <p:par>
                                <p:cTn id="289" presetID="10" presetClass="exit" presetSubtype="0" fill="hold" nodeType="afterEffect">
                                  <p:stCondLst>
                                    <p:cond delay="250"/>
                                  </p:stCondLst>
                                  <p:childTnLst>
                                    <p:animEffect transition="out" filter="fade">
                                      <p:cBhvr>
                                        <p:cTn id="290" dur="500"/>
                                        <p:tgtEl>
                                          <p:spTgt spid="161"/>
                                        </p:tgtEl>
                                      </p:cBhvr>
                                    </p:animEffect>
                                    <p:set>
                                      <p:cBhvr>
                                        <p:cTn id="291" dur="1" fill="hold">
                                          <p:stCondLst>
                                            <p:cond delay="499"/>
                                          </p:stCondLst>
                                        </p:cTn>
                                        <p:tgtEl>
                                          <p:spTgt spid="161"/>
                                        </p:tgtEl>
                                        <p:attrNameLst>
                                          <p:attrName>style.visibility</p:attrName>
                                        </p:attrNameLst>
                                      </p:cBhvr>
                                      <p:to>
                                        <p:strVal val="hidden"/>
                                      </p:to>
                                    </p:set>
                                  </p:childTnLst>
                                </p:cTn>
                              </p:par>
                            </p:childTnLst>
                          </p:cTn>
                        </p:par>
                        <p:par>
                          <p:cTn id="292" fill="hold">
                            <p:stCondLst>
                              <p:cond delay="7250"/>
                            </p:stCondLst>
                            <p:childTnLst>
                              <p:par>
                                <p:cTn id="293" presetID="10" presetClass="entr" presetSubtype="0" fill="hold" nodeType="afterEffect">
                                  <p:stCondLst>
                                    <p:cond delay="250"/>
                                  </p:stCondLst>
                                  <p:childTnLst>
                                    <p:set>
                                      <p:cBhvr>
                                        <p:cTn id="294" dur="1" fill="hold">
                                          <p:stCondLst>
                                            <p:cond delay="0"/>
                                          </p:stCondLst>
                                        </p:cTn>
                                        <p:tgtEl>
                                          <p:spTgt spid="162"/>
                                        </p:tgtEl>
                                        <p:attrNameLst>
                                          <p:attrName>style.visibility</p:attrName>
                                        </p:attrNameLst>
                                      </p:cBhvr>
                                      <p:to>
                                        <p:strVal val="visible"/>
                                      </p:to>
                                    </p:set>
                                    <p:animEffect transition="in" filter="fade">
                                      <p:cBhvr>
                                        <p:cTn id="295" dur="500"/>
                                        <p:tgtEl>
                                          <p:spTgt spid="162"/>
                                        </p:tgtEl>
                                      </p:cBhvr>
                                    </p:animEffect>
                                  </p:childTnLst>
                                </p:cTn>
                              </p:par>
                            </p:childTnLst>
                          </p:cTn>
                        </p:par>
                        <p:par>
                          <p:cTn id="296" fill="hold">
                            <p:stCondLst>
                              <p:cond delay="8000"/>
                            </p:stCondLst>
                            <p:childTnLst>
                              <p:par>
                                <p:cTn id="297" presetID="10" presetClass="exit" presetSubtype="0" fill="hold" nodeType="afterEffect">
                                  <p:stCondLst>
                                    <p:cond delay="250"/>
                                  </p:stCondLst>
                                  <p:childTnLst>
                                    <p:animEffect transition="out" filter="fade">
                                      <p:cBhvr>
                                        <p:cTn id="298" dur="500"/>
                                        <p:tgtEl>
                                          <p:spTgt spid="162"/>
                                        </p:tgtEl>
                                      </p:cBhvr>
                                    </p:animEffect>
                                    <p:set>
                                      <p:cBhvr>
                                        <p:cTn id="299" dur="1" fill="hold">
                                          <p:stCondLst>
                                            <p:cond delay="499"/>
                                          </p:stCondLst>
                                        </p:cTn>
                                        <p:tgtEl>
                                          <p:spTgt spid="162"/>
                                        </p:tgtEl>
                                        <p:attrNameLst>
                                          <p:attrName>style.visibility</p:attrName>
                                        </p:attrNameLst>
                                      </p:cBhvr>
                                      <p:to>
                                        <p:strVal val="hidden"/>
                                      </p:to>
                                    </p:set>
                                  </p:childTnLst>
                                </p:cTn>
                              </p:par>
                            </p:childTnLst>
                          </p:cTn>
                        </p:par>
                        <p:par>
                          <p:cTn id="300" fill="hold">
                            <p:stCondLst>
                              <p:cond delay="8750"/>
                            </p:stCondLst>
                            <p:childTnLst>
                              <p:par>
                                <p:cTn id="301" presetID="10" presetClass="entr" presetSubtype="0" fill="hold" nodeType="afterEffect">
                                  <p:stCondLst>
                                    <p:cond delay="250"/>
                                  </p:stCondLst>
                                  <p:childTnLst>
                                    <p:set>
                                      <p:cBhvr>
                                        <p:cTn id="302" dur="1" fill="hold">
                                          <p:stCondLst>
                                            <p:cond delay="0"/>
                                          </p:stCondLst>
                                        </p:cTn>
                                        <p:tgtEl>
                                          <p:spTgt spid="163"/>
                                        </p:tgtEl>
                                        <p:attrNameLst>
                                          <p:attrName>style.visibility</p:attrName>
                                        </p:attrNameLst>
                                      </p:cBhvr>
                                      <p:to>
                                        <p:strVal val="visible"/>
                                      </p:to>
                                    </p:set>
                                    <p:animEffect transition="in" filter="fade">
                                      <p:cBhvr>
                                        <p:cTn id="303" dur="500"/>
                                        <p:tgtEl>
                                          <p:spTgt spid="163"/>
                                        </p:tgtEl>
                                      </p:cBhvr>
                                    </p:animEffect>
                                  </p:childTnLst>
                                </p:cTn>
                              </p:par>
                            </p:childTnLst>
                          </p:cTn>
                        </p:par>
                        <p:par>
                          <p:cTn id="304" fill="hold">
                            <p:stCondLst>
                              <p:cond delay="9500"/>
                            </p:stCondLst>
                            <p:childTnLst>
                              <p:par>
                                <p:cTn id="305" presetID="10" presetClass="exit" presetSubtype="0" fill="hold" nodeType="afterEffect">
                                  <p:stCondLst>
                                    <p:cond delay="250"/>
                                  </p:stCondLst>
                                  <p:childTnLst>
                                    <p:animEffect transition="out" filter="fade">
                                      <p:cBhvr>
                                        <p:cTn id="306" dur="500"/>
                                        <p:tgtEl>
                                          <p:spTgt spid="163"/>
                                        </p:tgtEl>
                                      </p:cBhvr>
                                    </p:animEffect>
                                    <p:set>
                                      <p:cBhvr>
                                        <p:cTn id="307" dur="1" fill="hold">
                                          <p:stCondLst>
                                            <p:cond delay="499"/>
                                          </p:stCondLst>
                                        </p:cTn>
                                        <p:tgtEl>
                                          <p:spTgt spid="163"/>
                                        </p:tgtEl>
                                        <p:attrNameLst>
                                          <p:attrName>style.visibility</p:attrName>
                                        </p:attrNameLst>
                                      </p:cBhvr>
                                      <p:to>
                                        <p:strVal val="hidden"/>
                                      </p:to>
                                    </p:set>
                                  </p:childTnLst>
                                </p:cTn>
                              </p:par>
                            </p:childTnLst>
                          </p:cTn>
                        </p:par>
                        <p:par>
                          <p:cTn id="308" fill="hold">
                            <p:stCondLst>
                              <p:cond delay="10250"/>
                            </p:stCondLst>
                            <p:childTnLst>
                              <p:par>
                                <p:cTn id="309" presetID="10" presetClass="entr" presetSubtype="0" fill="hold" nodeType="afterEffect">
                                  <p:stCondLst>
                                    <p:cond delay="250"/>
                                  </p:stCondLst>
                                  <p:childTnLst>
                                    <p:set>
                                      <p:cBhvr>
                                        <p:cTn id="310" dur="1" fill="hold">
                                          <p:stCondLst>
                                            <p:cond delay="0"/>
                                          </p:stCondLst>
                                        </p:cTn>
                                        <p:tgtEl>
                                          <p:spTgt spid="164"/>
                                        </p:tgtEl>
                                        <p:attrNameLst>
                                          <p:attrName>style.visibility</p:attrName>
                                        </p:attrNameLst>
                                      </p:cBhvr>
                                      <p:to>
                                        <p:strVal val="visible"/>
                                      </p:to>
                                    </p:set>
                                    <p:animEffect transition="in" filter="fade">
                                      <p:cBhvr>
                                        <p:cTn id="311" dur="500"/>
                                        <p:tgtEl>
                                          <p:spTgt spid="164"/>
                                        </p:tgtEl>
                                      </p:cBhvr>
                                    </p:animEffect>
                                  </p:childTnLst>
                                </p:cTn>
                              </p:par>
                            </p:childTnLst>
                          </p:cTn>
                        </p:par>
                        <p:par>
                          <p:cTn id="312" fill="hold">
                            <p:stCondLst>
                              <p:cond delay="11000"/>
                            </p:stCondLst>
                            <p:childTnLst>
                              <p:par>
                                <p:cTn id="313" presetID="10" presetClass="exit" presetSubtype="0" fill="hold" nodeType="afterEffect">
                                  <p:stCondLst>
                                    <p:cond delay="250"/>
                                  </p:stCondLst>
                                  <p:childTnLst>
                                    <p:animEffect transition="out" filter="fade">
                                      <p:cBhvr>
                                        <p:cTn id="314" dur="500"/>
                                        <p:tgtEl>
                                          <p:spTgt spid="164"/>
                                        </p:tgtEl>
                                      </p:cBhvr>
                                    </p:animEffect>
                                    <p:set>
                                      <p:cBhvr>
                                        <p:cTn id="315" dur="1" fill="hold">
                                          <p:stCondLst>
                                            <p:cond delay="499"/>
                                          </p:stCondLst>
                                        </p:cTn>
                                        <p:tgtEl>
                                          <p:spTgt spid="164"/>
                                        </p:tgtEl>
                                        <p:attrNameLst>
                                          <p:attrName>style.visibility</p:attrName>
                                        </p:attrNameLst>
                                      </p:cBhvr>
                                      <p:to>
                                        <p:strVal val="hidden"/>
                                      </p:to>
                                    </p:set>
                                  </p:childTnLst>
                                </p:cTn>
                              </p:par>
                            </p:childTnLst>
                          </p:cTn>
                        </p:par>
                        <p:par>
                          <p:cTn id="316" fill="hold">
                            <p:stCondLst>
                              <p:cond delay="11750"/>
                            </p:stCondLst>
                            <p:childTnLst>
                              <p:par>
                                <p:cTn id="317" presetID="10" presetClass="entr" presetSubtype="0" fill="hold" nodeType="afterEffect">
                                  <p:stCondLst>
                                    <p:cond delay="250"/>
                                  </p:stCondLst>
                                  <p:childTnLst>
                                    <p:set>
                                      <p:cBhvr>
                                        <p:cTn id="318" dur="1" fill="hold">
                                          <p:stCondLst>
                                            <p:cond delay="0"/>
                                          </p:stCondLst>
                                        </p:cTn>
                                        <p:tgtEl>
                                          <p:spTgt spid="165"/>
                                        </p:tgtEl>
                                        <p:attrNameLst>
                                          <p:attrName>style.visibility</p:attrName>
                                        </p:attrNameLst>
                                      </p:cBhvr>
                                      <p:to>
                                        <p:strVal val="visible"/>
                                      </p:to>
                                    </p:set>
                                    <p:animEffect transition="in" filter="fade">
                                      <p:cBhvr>
                                        <p:cTn id="319" dur="500"/>
                                        <p:tgtEl>
                                          <p:spTgt spid="165"/>
                                        </p:tgtEl>
                                      </p:cBhvr>
                                    </p:animEffect>
                                  </p:childTnLst>
                                </p:cTn>
                              </p:par>
                            </p:childTnLst>
                          </p:cTn>
                        </p:par>
                        <p:par>
                          <p:cTn id="320" fill="hold">
                            <p:stCondLst>
                              <p:cond delay="12500"/>
                            </p:stCondLst>
                            <p:childTnLst>
                              <p:par>
                                <p:cTn id="321" presetID="10" presetClass="exit" presetSubtype="0" fill="hold" nodeType="afterEffect">
                                  <p:stCondLst>
                                    <p:cond delay="250"/>
                                  </p:stCondLst>
                                  <p:childTnLst>
                                    <p:animEffect transition="out" filter="fade">
                                      <p:cBhvr>
                                        <p:cTn id="322" dur="500"/>
                                        <p:tgtEl>
                                          <p:spTgt spid="165"/>
                                        </p:tgtEl>
                                      </p:cBhvr>
                                    </p:animEffect>
                                    <p:set>
                                      <p:cBhvr>
                                        <p:cTn id="323" dur="1" fill="hold">
                                          <p:stCondLst>
                                            <p:cond delay="499"/>
                                          </p:stCondLst>
                                        </p:cTn>
                                        <p:tgtEl>
                                          <p:spTgt spid="165"/>
                                        </p:tgtEl>
                                        <p:attrNameLst>
                                          <p:attrName>style.visibility</p:attrName>
                                        </p:attrNameLst>
                                      </p:cBhvr>
                                      <p:to>
                                        <p:strVal val="hidden"/>
                                      </p:to>
                                    </p:set>
                                  </p:childTnLst>
                                </p:cTn>
                              </p:par>
                            </p:childTnLst>
                          </p:cTn>
                        </p:par>
                        <p:par>
                          <p:cTn id="324" fill="hold">
                            <p:stCondLst>
                              <p:cond delay="13250"/>
                            </p:stCondLst>
                            <p:childTnLst>
                              <p:par>
                                <p:cTn id="325" presetID="10" presetClass="entr" presetSubtype="0" fill="hold" nodeType="afterEffect">
                                  <p:stCondLst>
                                    <p:cond delay="250"/>
                                  </p:stCondLst>
                                  <p:childTnLst>
                                    <p:set>
                                      <p:cBhvr>
                                        <p:cTn id="326" dur="1" fill="hold">
                                          <p:stCondLst>
                                            <p:cond delay="0"/>
                                          </p:stCondLst>
                                        </p:cTn>
                                        <p:tgtEl>
                                          <p:spTgt spid="166"/>
                                        </p:tgtEl>
                                        <p:attrNameLst>
                                          <p:attrName>style.visibility</p:attrName>
                                        </p:attrNameLst>
                                      </p:cBhvr>
                                      <p:to>
                                        <p:strVal val="visible"/>
                                      </p:to>
                                    </p:set>
                                    <p:animEffect transition="in" filter="fade">
                                      <p:cBhvr>
                                        <p:cTn id="327" dur="500"/>
                                        <p:tgtEl>
                                          <p:spTgt spid="166"/>
                                        </p:tgtEl>
                                      </p:cBhvr>
                                    </p:animEffect>
                                  </p:childTnLst>
                                </p:cTn>
                              </p:par>
                            </p:childTnLst>
                          </p:cTn>
                        </p:par>
                        <p:par>
                          <p:cTn id="328" fill="hold">
                            <p:stCondLst>
                              <p:cond delay="14000"/>
                            </p:stCondLst>
                            <p:childTnLst>
                              <p:par>
                                <p:cTn id="329" presetID="10" presetClass="exit" presetSubtype="0" fill="hold" nodeType="afterEffect">
                                  <p:stCondLst>
                                    <p:cond delay="250"/>
                                  </p:stCondLst>
                                  <p:childTnLst>
                                    <p:animEffect transition="out" filter="fade">
                                      <p:cBhvr>
                                        <p:cTn id="330" dur="500"/>
                                        <p:tgtEl>
                                          <p:spTgt spid="166"/>
                                        </p:tgtEl>
                                      </p:cBhvr>
                                    </p:animEffect>
                                    <p:set>
                                      <p:cBhvr>
                                        <p:cTn id="331" dur="1" fill="hold">
                                          <p:stCondLst>
                                            <p:cond delay="499"/>
                                          </p:stCondLst>
                                        </p:cTn>
                                        <p:tgtEl>
                                          <p:spTgt spid="166"/>
                                        </p:tgtEl>
                                        <p:attrNameLst>
                                          <p:attrName>style.visibility</p:attrName>
                                        </p:attrNameLst>
                                      </p:cBhvr>
                                      <p:to>
                                        <p:strVal val="hidden"/>
                                      </p:to>
                                    </p:set>
                                  </p:childTnLst>
                                </p:cTn>
                              </p:par>
                            </p:childTnLst>
                          </p:cTn>
                        </p:par>
                        <p:par>
                          <p:cTn id="332" fill="hold">
                            <p:stCondLst>
                              <p:cond delay="14750"/>
                            </p:stCondLst>
                            <p:childTnLst>
                              <p:par>
                                <p:cTn id="333" presetID="10" presetClass="entr" presetSubtype="0" fill="hold" nodeType="afterEffect">
                                  <p:stCondLst>
                                    <p:cond delay="250"/>
                                  </p:stCondLst>
                                  <p:childTnLst>
                                    <p:set>
                                      <p:cBhvr>
                                        <p:cTn id="334" dur="1" fill="hold">
                                          <p:stCondLst>
                                            <p:cond delay="0"/>
                                          </p:stCondLst>
                                        </p:cTn>
                                        <p:tgtEl>
                                          <p:spTgt spid="167"/>
                                        </p:tgtEl>
                                        <p:attrNameLst>
                                          <p:attrName>style.visibility</p:attrName>
                                        </p:attrNameLst>
                                      </p:cBhvr>
                                      <p:to>
                                        <p:strVal val="visible"/>
                                      </p:to>
                                    </p:set>
                                    <p:animEffect transition="in" filter="fade">
                                      <p:cBhvr>
                                        <p:cTn id="335" dur="500"/>
                                        <p:tgtEl>
                                          <p:spTgt spid="167"/>
                                        </p:tgtEl>
                                      </p:cBhvr>
                                    </p:animEffect>
                                  </p:childTnLst>
                                </p:cTn>
                              </p:par>
                            </p:childTnLst>
                          </p:cTn>
                        </p:par>
                        <p:par>
                          <p:cTn id="336" fill="hold">
                            <p:stCondLst>
                              <p:cond delay="15500"/>
                            </p:stCondLst>
                            <p:childTnLst>
                              <p:par>
                                <p:cTn id="337" presetID="10" presetClass="exit" presetSubtype="0" fill="hold" nodeType="afterEffect">
                                  <p:stCondLst>
                                    <p:cond delay="250"/>
                                  </p:stCondLst>
                                  <p:childTnLst>
                                    <p:animEffect transition="out" filter="fade">
                                      <p:cBhvr>
                                        <p:cTn id="338" dur="500"/>
                                        <p:tgtEl>
                                          <p:spTgt spid="167"/>
                                        </p:tgtEl>
                                      </p:cBhvr>
                                    </p:animEffect>
                                    <p:set>
                                      <p:cBhvr>
                                        <p:cTn id="339"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DAAC237-9BCA-4B38-B748-F7A7920A99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9" name="Picture 8">
            <a:extLst>
              <a:ext uri="{FF2B5EF4-FFF2-40B4-BE49-F238E27FC236}">
                <a16:creationId xmlns:a16="http://schemas.microsoft.com/office/drawing/2014/main" xmlns="" id="{6AA72A21-FB96-419A-846D-C052B70FF8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77205" y="1327204"/>
            <a:ext cx="6629400" cy="6629400"/>
          </a:xfrm>
          <a:prstGeom prst="rect">
            <a:avLst/>
          </a:prstGeom>
        </p:spPr>
      </p:pic>
      <p:pic>
        <p:nvPicPr>
          <p:cNvPr id="10" name="Picture 9">
            <a:extLst>
              <a:ext uri="{FF2B5EF4-FFF2-40B4-BE49-F238E27FC236}">
                <a16:creationId xmlns:a16="http://schemas.microsoft.com/office/drawing/2014/main" xmlns="" id="{7AC727BC-1728-473A-A1B8-037CBEBF6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09771" y="1327204"/>
            <a:ext cx="6629400" cy="6629400"/>
          </a:xfrm>
          <a:prstGeom prst="rect">
            <a:avLst/>
          </a:prstGeom>
        </p:spPr>
      </p:pic>
      <p:pic>
        <p:nvPicPr>
          <p:cNvPr id="12" name="Picture 11">
            <a:extLst>
              <a:ext uri="{FF2B5EF4-FFF2-40B4-BE49-F238E27FC236}">
                <a16:creationId xmlns:a16="http://schemas.microsoft.com/office/drawing/2014/main" xmlns="" id="{7ECA74F3-0DDD-4E37-98D3-A899A7E3B18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978" b="95455" l="2500" r="97262">
                        <a14:foregroundMark x1="7024" y1="27814" x2="25119" y2="54004"/>
                        <a14:foregroundMark x1="5238" y1="48701" x2="9405" y2="54762"/>
                        <a14:foregroundMark x1="3214" y1="68074" x2="13810" y2="69913"/>
                        <a14:foregroundMark x1="41786" y1="95455" x2="56106" y2="91016"/>
                        <a14:foregroundMark x1="91905" y1="65043" x2="91905" y2="69481"/>
                        <a14:foregroundMark x1="93452" y1="46212" x2="93452" y2="50866"/>
                        <a14:foregroundMark x1="93810" y1="27922" x2="94762" y2="32143"/>
                        <a14:foregroundMark x1="94643" y1="49026" x2="96071" y2="50108"/>
                        <a14:foregroundMark x1="96071" y1="30952" x2="97262" y2="31710"/>
                        <a14:foregroundMark x1="46310" y1="4978" x2="53333" y2="8983"/>
                        <a14:backgroundMark x1="59405" y1="89286" x2="58929" y2="92749"/>
                        <a14:backgroundMark x1="60357" y1="88961" x2="62262" y2="91234"/>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19800" y="1497329"/>
            <a:ext cx="6629401" cy="7292341"/>
          </a:xfrm>
          <a:prstGeom prst="rect">
            <a:avLst/>
          </a:prstGeom>
        </p:spPr>
      </p:pic>
      <p:sp>
        <p:nvSpPr>
          <p:cNvPr id="13" name="Subtitle 94">
            <a:extLst>
              <a:ext uri="{FF2B5EF4-FFF2-40B4-BE49-F238E27FC236}">
                <a16:creationId xmlns:a16="http://schemas.microsoft.com/office/drawing/2014/main" xmlns="" id="{E08FA7C6-4CD2-4EF3-B9C3-5161CB4B12BF}"/>
              </a:ext>
            </a:extLst>
          </p:cNvPr>
          <p:cNvSpPr txBox="1">
            <a:spLocks/>
          </p:cNvSpPr>
          <p:nvPr/>
        </p:nvSpPr>
        <p:spPr>
          <a:xfrm>
            <a:off x="2075909" y="0"/>
            <a:ext cx="14517182" cy="1708130"/>
          </a:xfrm>
          <a:prstGeom prst="rect">
            <a:avLst/>
          </a:prstGeom>
          <a:noFill/>
          <a:ln>
            <a:noFill/>
          </a:ln>
        </p:spPr>
        <p:txBody>
          <a:bodyPr spcFirstLastPara="1" wrap="square" lIns="91425" tIns="91425" rIns="91425" bIns="91425" rtlCol="0" anchor="ctr" anchorCtr="0">
            <a:sp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Rubik"/>
              <a:buNone/>
              <a:defRPr sz="1800" b="0" i="0" u="none" strike="noStrike" cap="none">
                <a:solidFill>
                  <a:schemeClr val="dk2"/>
                </a:solidFill>
                <a:latin typeface="Rubik"/>
                <a:ea typeface="Rubik"/>
                <a:cs typeface="Rubik"/>
                <a:sym typeface="Rubik"/>
              </a:defRPr>
            </a:lvl1pPr>
            <a:lvl2pPr marL="914400" marR="0" lvl="1"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2pPr>
            <a:lvl3pPr marL="1371600" marR="0" lvl="2"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3pPr>
            <a:lvl4pPr marL="1828800" marR="0" lvl="3"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4pPr>
            <a:lvl5pPr marL="2286000" marR="0" lvl="4"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5pPr>
            <a:lvl6pPr marL="2743200" marR="0" lvl="5"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6pPr>
            <a:lvl7pPr marL="3200400" marR="0" lvl="6"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7pPr>
            <a:lvl8pPr marL="3657600" marR="0" lvl="7"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8pPr>
            <a:lvl9pPr marL="4114800" marR="0" lvl="8" indent="-317500" algn="ctr" rtl="0">
              <a:lnSpc>
                <a:spcPct val="100000"/>
              </a:lnSpc>
              <a:spcBef>
                <a:spcPts val="0"/>
              </a:spcBef>
              <a:spcAft>
                <a:spcPts val="0"/>
              </a:spcAft>
              <a:buClr>
                <a:schemeClr val="dk2"/>
              </a:buClr>
              <a:buSzPts val="2800"/>
              <a:buFont typeface="Rubik"/>
              <a:buNone/>
              <a:defRPr sz="3733" b="0" i="0" u="none" strike="noStrike" cap="none">
                <a:solidFill>
                  <a:schemeClr val="dk2"/>
                </a:solidFill>
                <a:latin typeface="Rubik"/>
                <a:ea typeface="Rubik"/>
                <a:cs typeface="Rubik"/>
                <a:sym typeface="Rubik"/>
              </a:defRPr>
            </a:lvl9pPr>
          </a:lstStyle>
          <a:p>
            <a:pPr marL="457200" marR="0" lvl="0" indent="-342900" algn="ctr" defTabSz="914400" rtl="0" eaLnBrk="1" fontAlgn="auto" latinLnBrk="0" hangingPunct="1">
              <a:lnSpc>
                <a:spcPct val="150000"/>
              </a:lnSpc>
              <a:spcBef>
                <a:spcPts val="0"/>
              </a:spcBef>
              <a:spcAft>
                <a:spcPts val="0"/>
              </a:spcAft>
              <a:buClr>
                <a:srgbClr val="FFFFFF"/>
              </a:buClr>
              <a:buSzPts val="2800"/>
              <a:buFont typeface="Rubik"/>
              <a:buNone/>
              <a:tabLst/>
              <a:defRPr/>
            </a:pPr>
            <a:r>
              <a:rPr kumimoji="0" lang="en-US" sz="6600" b="0" i="0" u="none" strike="noStrike" kern="0" cap="none" spc="0" normalizeH="0" baseline="0" noProof="0">
                <a:ln w="0"/>
                <a:solidFill>
                  <a:srgbClr val="FF9933"/>
                </a:solidFill>
                <a:effectLst>
                  <a:outerShdw blurRad="38100" dist="19050" dir="2700000" algn="tl" rotWithShape="0">
                    <a:srgbClr val="F943C1">
                      <a:alpha val="40000"/>
                    </a:srgbClr>
                  </a:outerShdw>
                </a:effectLst>
                <a:uLnTx/>
                <a:uFillTx/>
                <a:latin typeface="SVN-Sunday" panose="00000500000000000000" pitchFamily="2" charset="0"/>
                <a:sym typeface="Rubik"/>
              </a:rPr>
              <a:t>Hành trình của những chú ong</a:t>
            </a:r>
          </a:p>
        </p:txBody>
      </p:sp>
    </p:spTree>
    <p:extLst>
      <p:ext uri="{BB962C8B-B14F-4D97-AF65-F5344CB8AC3E}">
        <p14:creationId xmlns:p14="http://schemas.microsoft.com/office/powerpoint/2010/main" val="13849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72222E-6 -4.5679E-6 L -0.3625 -4.5679E-6 " pathEditMode="relative" rAng="0" ptsTypes="AA">
                                      <p:cBhvr>
                                        <p:cTn id="6" dur="3000" fill="hold"/>
                                        <p:tgtEl>
                                          <p:spTgt spid="10"/>
                                        </p:tgtEl>
                                        <p:attrNameLst>
                                          <p:attrName>ppt_x</p:attrName>
                                          <p:attrName>ppt_y</p:attrName>
                                        </p:attrNameLst>
                                      </p:cBhvr>
                                      <p:rCtr x="-18125" y="0"/>
                                    </p:animMotion>
                                  </p:childTnLst>
                                </p:cTn>
                              </p:par>
                              <p:par>
                                <p:cTn id="7" presetID="63" presetClass="path" presetSubtype="0" accel="50000" decel="50000" fill="hold" nodeType="withEffect">
                                  <p:stCondLst>
                                    <p:cond delay="0"/>
                                  </p:stCondLst>
                                  <p:childTnLst>
                                    <p:animMotion origin="layout" path="M 4.16667E-7 -4.5679E-6 L 0.39792 -4.5679E-6 " pathEditMode="relative" rAng="0" ptsTypes="AA">
                                      <p:cBhvr>
                                        <p:cTn id="8" dur="3000" fill="hold"/>
                                        <p:tgtEl>
                                          <p:spTgt spid="9"/>
                                        </p:tgtEl>
                                        <p:attrNameLst>
                                          <p:attrName>ppt_x</p:attrName>
                                          <p:attrName>ppt_y</p:attrName>
                                        </p:attrNameLst>
                                      </p:cBhvr>
                                      <p:rCtr x="19896"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14623" y="243046"/>
            <a:ext cx="935604" cy="626004"/>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814351" y="2064884"/>
            <a:ext cx="935604" cy="626004"/>
          </a:xfrm>
          <a:prstGeom prst="rect">
            <a:avLst/>
          </a:prstGeom>
        </p:spPr>
      </p:pic>
      <p:pic>
        <p:nvPicPr>
          <p:cNvPr id="49" name="Picture 48">
            <a:extLst>
              <a:ext uri="{FF2B5EF4-FFF2-40B4-BE49-F238E27FC236}">
                <a16:creationId xmlns:a16="http://schemas.microsoft.com/office/drawing/2014/main" xmlns="" id="{F435A71B-1A2C-4621-82F0-49C849427B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5849600" y="140028"/>
            <a:ext cx="2223777" cy="2233660"/>
          </a:xfrm>
          <a:prstGeom prst="rect">
            <a:avLst/>
          </a:prstGeom>
        </p:spPr>
      </p:pic>
      <p:grpSp>
        <p:nvGrpSpPr>
          <p:cNvPr id="150" name="Group 149">
            <a:extLst>
              <a:ext uri="{FF2B5EF4-FFF2-40B4-BE49-F238E27FC236}">
                <a16:creationId xmlns:a16="http://schemas.microsoft.com/office/drawing/2014/main" xmlns="" id="{6317BBC0-C552-481E-8461-E35C9DB9EB78}"/>
              </a:ext>
            </a:extLst>
          </p:cNvPr>
          <p:cNvGrpSpPr/>
          <p:nvPr/>
        </p:nvGrpSpPr>
        <p:grpSpPr>
          <a:xfrm>
            <a:off x="13977" y="2538488"/>
            <a:ext cx="18288000" cy="2682376"/>
            <a:chOff x="39012" y="3127520"/>
            <a:chExt cx="18288000" cy="2682376"/>
          </a:xfrm>
        </p:grpSpPr>
        <p:pic>
          <p:nvPicPr>
            <p:cNvPr id="25" name="Picture 24">
              <a:extLst>
                <a:ext uri="{FF2B5EF4-FFF2-40B4-BE49-F238E27FC236}">
                  <a16:creationId xmlns:a16="http://schemas.microsoft.com/office/drawing/2014/main" xmlns="" id="{C529E6AB-AFA8-40FA-962C-EF082182E2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9012" y="3127520"/>
              <a:ext cx="1836417" cy="2682376"/>
            </a:xfrm>
            <a:prstGeom prst="rect">
              <a:avLst/>
            </a:prstGeom>
          </p:spPr>
        </p:pic>
        <p:pic>
          <p:nvPicPr>
            <p:cNvPr id="26" name="Picture 25">
              <a:extLst>
                <a:ext uri="{FF2B5EF4-FFF2-40B4-BE49-F238E27FC236}">
                  <a16:creationId xmlns:a16="http://schemas.microsoft.com/office/drawing/2014/main" xmlns="" id="{FCAFAD14-2F31-4E44-9985-BBCB9907BAE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84170" y="3127520"/>
              <a:ext cx="1836417" cy="2682376"/>
            </a:xfrm>
            <a:prstGeom prst="rect">
              <a:avLst/>
            </a:prstGeom>
          </p:spPr>
        </p:pic>
        <p:pic>
          <p:nvPicPr>
            <p:cNvPr id="27" name="Picture 26">
              <a:extLst>
                <a:ext uri="{FF2B5EF4-FFF2-40B4-BE49-F238E27FC236}">
                  <a16:creationId xmlns:a16="http://schemas.microsoft.com/office/drawing/2014/main" xmlns="" id="{F68C4C69-20DD-40D1-B2D2-FA990EFD73E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329329" y="3127520"/>
              <a:ext cx="1836417" cy="2682376"/>
            </a:xfrm>
            <a:prstGeom prst="rect">
              <a:avLst/>
            </a:prstGeom>
          </p:spPr>
        </p:pic>
        <p:pic>
          <p:nvPicPr>
            <p:cNvPr id="28" name="Picture 27">
              <a:extLst>
                <a:ext uri="{FF2B5EF4-FFF2-40B4-BE49-F238E27FC236}">
                  <a16:creationId xmlns:a16="http://schemas.microsoft.com/office/drawing/2014/main" xmlns="" id="{D37781D6-95B6-427E-A79E-6799399E8A4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4974487" y="3127520"/>
              <a:ext cx="1836417" cy="2682376"/>
            </a:xfrm>
            <a:prstGeom prst="rect">
              <a:avLst/>
            </a:prstGeom>
          </p:spPr>
        </p:pic>
        <p:pic>
          <p:nvPicPr>
            <p:cNvPr id="29" name="Picture 28">
              <a:extLst>
                <a:ext uri="{FF2B5EF4-FFF2-40B4-BE49-F238E27FC236}">
                  <a16:creationId xmlns:a16="http://schemas.microsoft.com/office/drawing/2014/main" xmlns="" id="{57FC567E-451C-4F00-B757-8A0F0B4179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619645" y="3127520"/>
              <a:ext cx="1836417" cy="2682376"/>
            </a:xfrm>
            <a:prstGeom prst="rect">
              <a:avLst/>
            </a:prstGeom>
          </p:spPr>
        </p:pic>
        <p:pic>
          <p:nvPicPr>
            <p:cNvPr id="30" name="Picture 29">
              <a:extLst>
                <a:ext uri="{FF2B5EF4-FFF2-40B4-BE49-F238E27FC236}">
                  <a16:creationId xmlns:a16="http://schemas.microsoft.com/office/drawing/2014/main" xmlns="" id="{2B2A2C6D-8234-4243-A12B-DFBCB7D418B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264804" y="3127520"/>
              <a:ext cx="1836417" cy="2682376"/>
            </a:xfrm>
            <a:prstGeom prst="rect">
              <a:avLst/>
            </a:prstGeom>
          </p:spPr>
        </p:pic>
        <p:pic>
          <p:nvPicPr>
            <p:cNvPr id="31" name="Picture 30">
              <a:extLst>
                <a:ext uri="{FF2B5EF4-FFF2-40B4-BE49-F238E27FC236}">
                  <a16:creationId xmlns:a16="http://schemas.microsoft.com/office/drawing/2014/main" xmlns="" id="{6971DA44-039E-4434-ADBE-8BEA2355D50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9909962" y="3127520"/>
              <a:ext cx="1836417" cy="2682376"/>
            </a:xfrm>
            <a:prstGeom prst="rect">
              <a:avLst/>
            </a:prstGeom>
          </p:spPr>
        </p:pic>
        <p:pic>
          <p:nvPicPr>
            <p:cNvPr id="32" name="Picture 31">
              <a:extLst>
                <a:ext uri="{FF2B5EF4-FFF2-40B4-BE49-F238E27FC236}">
                  <a16:creationId xmlns:a16="http://schemas.microsoft.com/office/drawing/2014/main" xmlns="" id="{A8272126-9BBA-404A-8B29-0736968709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1555120" y="3127520"/>
              <a:ext cx="1836417" cy="2682376"/>
            </a:xfrm>
            <a:prstGeom prst="rect">
              <a:avLst/>
            </a:prstGeom>
          </p:spPr>
        </p:pic>
        <p:pic>
          <p:nvPicPr>
            <p:cNvPr id="33" name="Picture 32">
              <a:extLst>
                <a:ext uri="{FF2B5EF4-FFF2-40B4-BE49-F238E27FC236}">
                  <a16:creationId xmlns:a16="http://schemas.microsoft.com/office/drawing/2014/main" xmlns="" id="{7310B72C-F73E-449F-B58C-0688CACCCB4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200278" y="3127520"/>
              <a:ext cx="1836417" cy="2682376"/>
            </a:xfrm>
            <a:prstGeom prst="rect">
              <a:avLst/>
            </a:prstGeom>
          </p:spPr>
        </p:pic>
        <p:pic>
          <p:nvPicPr>
            <p:cNvPr id="34" name="Picture 33">
              <a:extLst>
                <a:ext uri="{FF2B5EF4-FFF2-40B4-BE49-F238E27FC236}">
                  <a16:creationId xmlns:a16="http://schemas.microsoft.com/office/drawing/2014/main" xmlns="" id="{5B1F950A-F24A-425B-AB1A-CF83077F2BD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4845437" y="3127520"/>
              <a:ext cx="1836417" cy="2682376"/>
            </a:xfrm>
            <a:prstGeom prst="rect">
              <a:avLst/>
            </a:prstGeom>
          </p:spPr>
        </p:pic>
        <p:pic>
          <p:nvPicPr>
            <p:cNvPr id="35" name="Picture 34">
              <a:extLst>
                <a:ext uri="{FF2B5EF4-FFF2-40B4-BE49-F238E27FC236}">
                  <a16:creationId xmlns:a16="http://schemas.microsoft.com/office/drawing/2014/main" xmlns="" id="{DFBB9206-7051-4530-82EA-2501472BB8A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90595" y="3127520"/>
              <a:ext cx="1836417" cy="2682376"/>
            </a:xfrm>
            <a:prstGeom prst="rect">
              <a:avLst/>
            </a:prstGeom>
          </p:spPr>
        </p:pic>
        <p:sp>
          <p:nvSpPr>
            <p:cNvPr id="65" name="TextBox 64">
              <a:extLst>
                <a:ext uri="{FF2B5EF4-FFF2-40B4-BE49-F238E27FC236}">
                  <a16:creationId xmlns:a16="http://schemas.microsoft.com/office/drawing/2014/main" xmlns="" id="{A5B103EB-15B6-4127-B39A-203F34B22550}"/>
                </a:ext>
              </a:extLst>
            </p:cNvPr>
            <p:cNvSpPr txBox="1"/>
            <p:nvPr/>
          </p:nvSpPr>
          <p:spPr>
            <a:xfrm>
              <a:off x="164203"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0</a:t>
              </a:r>
            </a:p>
          </p:txBody>
        </p:sp>
        <p:sp>
          <p:nvSpPr>
            <p:cNvPr id="90" name="TextBox 89">
              <a:extLst>
                <a:ext uri="{FF2B5EF4-FFF2-40B4-BE49-F238E27FC236}">
                  <a16:creationId xmlns:a16="http://schemas.microsoft.com/office/drawing/2014/main" xmlns="" id="{A5E4B22D-F2C6-4F38-8D36-687A1C8D6F7D}"/>
                </a:ext>
              </a:extLst>
            </p:cNvPr>
            <p:cNvSpPr txBox="1"/>
            <p:nvPr/>
          </p:nvSpPr>
          <p:spPr>
            <a:xfrm>
              <a:off x="1812844"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1</a:t>
              </a:r>
            </a:p>
          </p:txBody>
        </p:sp>
        <p:sp>
          <p:nvSpPr>
            <p:cNvPr id="91" name="TextBox 90">
              <a:extLst>
                <a:ext uri="{FF2B5EF4-FFF2-40B4-BE49-F238E27FC236}">
                  <a16:creationId xmlns:a16="http://schemas.microsoft.com/office/drawing/2014/main" xmlns="" id="{77E68376-9E7B-4C9B-8F57-246BF7A9D323}"/>
                </a:ext>
              </a:extLst>
            </p:cNvPr>
            <p:cNvSpPr txBox="1"/>
            <p:nvPr/>
          </p:nvSpPr>
          <p:spPr>
            <a:xfrm>
              <a:off x="3461485"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a:t>
              </a:r>
            </a:p>
          </p:txBody>
        </p:sp>
        <p:sp>
          <p:nvSpPr>
            <p:cNvPr id="92" name="TextBox 91">
              <a:extLst>
                <a:ext uri="{FF2B5EF4-FFF2-40B4-BE49-F238E27FC236}">
                  <a16:creationId xmlns:a16="http://schemas.microsoft.com/office/drawing/2014/main" xmlns="" id="{FA7B0B67-A8FF-4D89-ACAF-678882533029}"/>
                </a:ext>
              </a:extLst>
            </p:cNvPr>
            <p:cNvSpPr txBox="1"/>
            <p:nvPr/>
          </p:nvSpPr>
          <p:spPr>
            <a:xfrm>
              <a:off x="5110126"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3</a:t>
              </a:r>
            </a:p>
          </p:txBody>
        </p:sp>
        <p:sp>
          <p:nvSpPr>
            <p:cNvPr id="93" name="TextBox 92">
              <a:extLst>
                <a:ext uri="{FF2B5EF4-FFF2-40B4-BE49-F238E27FC236}">
                  <a16:creationId xmlns:a16="http://schemas.microsoft.com/office/drawing/2014/main" xmlns="" id="{934AB725-8572-41B2-B322-D1D30E3244E9}"/>
                </a:ext>
              </a:extLst>
            </p:cNvPr>
            <p:cNvSpPr txBox="1"/>
            <p:nvPr/>
          </p:nvSpPr>
          <p:spPr>
            <a:xfrm>
              <a:off x="6758767"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4</a:t>
              </a:r>
            </a:p>
          </p:txBody>
        </p:sp>
        <p:sp>
          <p:nvSpPr>
            <p:cNvPr id="94" name="TextBox 93">
              <a:extLst>
                <a:ext uri="{FF2B5EF4-FFF2-40B4-BE49-F238E27FC236}">
                  <a16:creationId xmlns:a16="http://schemas.microsoft.com/office/drawing/2014/main" xmlns="" id="{6C5F486F-3DEB-4A37-A35B-F92A2DAF3EB0}"/>
                </a:ext>
              </a:extLst>
            </p:cNvPr>
            <p:cNvSpPr txBox="1"/>
            <p:nvPr/>
          </p:nvSpPr>
          <p:spPr>
            <a:xfrm>
              <a:off x="8407408"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a:t>
              </a:r>
            </a:p>
          </p:txBody>
        </p:sp>
        <p:sp>
          <p:nvSpPr>
            <p:cNvPr id="95" name="TextBox 94">
              <a:extLst>
                <a:ext uri="{FF2B5EF4-FFF2-40B4-BE49-F238E27FC236}">
                  <a16:creationId xmlns:a16="http://schemas.microsoft.com/office/drawing/2014/main" xmlns="" id="{FAAE7FEA-B8AC-4863-A892-5A03829CDAA6}"/>
                </a:ext>
              </a:extLst>
            </p:cNvPr>
            <p:cNvSpPr txBox="1"/>
            <p:nvPr/>
          </p:nvSpPr>
          <p:spPr>
            <a:xfrm>
              <a:off x="10056049"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6</a:t>
              </a:r>
            </a:p>
          </p:txBody>
        </p:sp>
        <p:sp>
          <p:nvSpPr>
            <p:cNvPr id="96" name="TextBox 95">
              <a:extLst>
                <a:ext uri="{FF2B5EF4-FFF2-40B4-BE49-F238E27FC236}">
                  <a16:creationId xmlns:a16="http://schemas.microsoft.com/office/drawing/2014/main" xmlns="" id="{ABA7079B-D379-4E17-8B78-CE3D23C8999A}"/>
                </a:ext>
              </a:extLst>
            </p:cNvPr>
            <p:cNvSpPr txBox="1"/>
            <p:nvPr/>
          </p:nvSpPr>
          <p:spPr>
            <a:xfrm>
              <a:off x="11704690"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a:t>
              </a:r>
            </a:p>
          </p:txBody>
        </p:sp>
        <p:sp>
          <p:nvSpPr>
            <p:cNvPr id="97" name="TextBox 96">
              <a:extLst>
                <a:ext uri="{FF2B5EF4-FFF2-40B4-BE49-F238E27FC236}">
                  <a16:creationId xmlns:a16="http://schemas.microsoft.com/office/drawing/2014/main" xmlns="" id="{C628F89D-B2DA-49C4-9209-961C5EE03C6B}"/>
                </a:ext>
              </a:extLst>
            </p:cNvPr>
            <p:cNvSpPr txBox="1"/>
            <p:nvPr/>
          </p:nvSpPr>
          <p:spPr>
            <a:xfrm>
              <a:off x="13353331"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a:t>
              </a:r>
            </a:p>
          </p:txBody>
        </p:sp>
        <p:sp>
          <p:nvSpPr>
            <p:cNvPr id="98" name="TextBox 97">
              <a:extLst>
                <a:ext uri="{FF2B5EF4-FFF2-40B4-BE49-F238E27FC236}">
                  <a16:creationId xmlns:a16="http://schemas.microsoft.com/office/drawing/2014/main" xmlns="" id="{D31BD8FF-BA0E-49ED-899A-CA31212E4874}"/>
                </a:ext>
              </a:extLst>
            </p:cNvPr>
            <p:cNvSpPr txBox="1"/>
            <p:nvPr/>
          </p:nvSpPr>
          <p:spPr>
            <a:xfrm>
              <a:off x="15001972" y="3661116"/>
              <a:ext cx="160020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9</a:t>
              </a:r>
            </a:p>
          </p:txBody>
        </p:sp>
        <p:sp>
          <p:nvSpPr>
            <p:cNvPr id="99" name="TextBox 98">
              <a:extLst>
                <a:ext uri="{FF2B5EF4-FFF2-40B4-BE49-F238E27FC236}">
                  <a16:creationId xmlns:a16="http://schemas.microsoft.com/office/drawing/2014/main" xmlns="" id="{29F84786-BFF5-4B1B-92D5-709A8220D558}"/>
                </a:ext>
              </a:extLst>
            </p:cNvPr>
            <p:cNvSpPr txBox="1"/>
            <p:nvPr/>
          </p:nvSpPr>
          <p:spPr>
            <a:xfrm>
              <a:off x="16507082" y="3661116"/>
              <a:ext cx="1743730" cy="1569660"/>
            </a:xfrm>
            <a:prstGeom prst="rect">
              <a:avLst/>
            </a:prstGeom>
            <a:noFill/>
          </p:spPr>
          <p:txBody>
            <a:bodyPr wrap="square" rtlCol="0">
              <a:spAutoFit/>
            </a:bodyPr>
            <a:lstStyle/>
            <a:p>
              <a:pPr algn="ctr"/>
              <a:r>
                <a:rPr lang="en-US" sz="9600" b="1">
                  <a:solidFill>
                    <a:srgbClr val="FF0000"/>
                  </a:solidFill>
                  <a:latin typeface="UTM Avo" panose="02040603050506020204" pitchFamily="18" charset="0"/>
                </a:rPr>
                <a:t>10</a:t>
              </a:r>
            </a:p>
          </p:txBody>
        </p:sp>
      </p:grpSp>
      <p:grpSp>
        <p:nvGrpSpPr>
          <p:cNvPr id="149" name="Group 148">
            <a:extLst>
              <a:ext uri="{FF2B5EF4-FFF2-40B4-BE49-F238E27FC236}">
                <a16:creationId xmlns:a16="http://schemas.microsoft.com/office/drawing/2014/main" xmlns="" id="{9D2BE1FD-DA66-41D7-9401-FE30AAA419FA}"/>
              </a:ext>
            </a:extLst>
          </p:cNvPr>
          <p:cNvGrpSpPr/>
          <p:nvPr/>
        </p:nvGrpSpPr>
        <p:grpSpPr>
          <a:xfrm>
            <a:off x="-152400" y="6291896"/>
            <a:ext cx="18415365" cy="2682376"/>
            <a:chOff x="-127365" y="6880928"/>
            <a:chExt cx="18415365" cy="2682376"/>
          </a:xfrm>
        </p:grpSpPr>
        <p:pic>
          <p:nvPicPr>
            <p:cNvPr id="78" name="Picture 77">
              <a:extLst>
                <a:ext uri="{FF2B5EF4-FFF2-40B4-BE49-F238E27FC236}">
                  <a16:creationId xmlns:a16="http://schemas.microsoft.com/office/drawing/2014/main" xmlns="" id="{BDE5027D-0E72-486A-963C-F01C359FFCF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6880928"/>
              <a:ext cx="1836417" cy="2682376"/>
            </a:xfrm>
            <a:prstGeom prst="rect">
              <a:avLst/>
            </a:prstGeom>
          </p:spPr>
        </p:pic>
        <p:pic>
          <p:nvPicPr>
            <p:cNvPr id="79" name="Picture 78">
              <a:extLst>
                <a:ext uri="{FF2B5EF4-FFF2-40B4-BE49-F238E27FC236}">
                  <a16:creationId xmlns:a16="http://schemas.microsoft.com/office/drawing/2014/main" xmlns="" id="{F2AA0DB1-FC3C-4F46-979C-8EA66DDB6A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5158" y="6880928"/>
              <a:ext cx="1836417" cy="2682376"/>
            </a:xfrm>
            <a:prstGeom prst="rect">
              <a:avLst/>
            </a:prstGeom>
          </p:spPr>
        </p:pic>
        <p:pic>
          <p:nvPicPr>
            <p:cNvPr id="80" name="Picture 79">
              <a:extLst>
                <a:ext uri="{FF2B5EF4-FFF2-40B4-BE49-F238E27FC236}">
                  <a16:creationId xmlns:a16="http://schemas.microsoft.com/office/drawing/2014/main" xmlns="" id="{C9DD7461-861B-48E9-A0DF-5DB9842F2FE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3290317" y="6880928"/>
              <a:ext cx="1836417" cy="2682376"/>
            </a:xfrm>
            <a:prstGeom prst="rect">
              <a:avLst/>
            </a:prstGeom>
          </p:spPr>
        </p:pic>
        <p:pic>
          <p:nvPicPr>
            <p:cNvPr id="81" name="Picture 80">
              <a:extLst>
                <a:ext uri="{FF2B5EF4-FFF2-40B4-BE49-F238E27FC236}">
                  <a16:creationId xmlns:a16="http://schemas.microsoft.com/office/drawing/2014/main" xmlns="" id="{CBE9D67E-80D8-46DB-840F-BB1274561A1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4935475" y="6880928"/>
              <a:ext cx="1836417" cy="2682376"/>
            </a:xfrm>
            <a:prstGeom prst="rect">
              <a:avLst/>
            </a:prstGeom>
          </p:spPr>
        </p:pic>
        <p:pic>
          <p:nvPicPr>
            <p:cNvPr id="82" name="Picture 81">
              <a:extLst>
                <a:ext uri="{FF2B5EF4-FFF2-40B4-BE49-F238E27FC236}">
                  <a16:creationId xmlns:a16="http://schemas.microsoft.com/office/drawing/2014/main" xmlns="" id="{9B7FFF09-499C-46EA-83AB-C9A61AC0C15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6580633" y="6880928"/>
              <a:ext cx="1836417" cy="2682376"/>
            </a:xfrm>
            <a:prstGeom prst="rect">
              <a:avLst/>
            </a:prstGeom>
          </p:spPr>
        </p:pic>
        <p:pic>
          <p:nvPicPr>
            <p:cNvPr id="83" name="Picture 82">
              <a:extLst>
                <a:ext uri="{FF2B5EF4-FFF2-40B4-BE49-F238E27FC236}">
                  <a16:creationId xmlns:a16="http://schemas.microsoft.com/office/drawing/2014/main" xmlns="" id="{D985EAC0-F1F1-4317-8E87-5B59F8F1629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8225792" y="6880928"/>
              <a:ext cx="1836417" cy="2682376"/>
            </a:xfrm>
            <a:prstGeom prst="rect">
              <a:avLst/>
            </a:prstGeom>
          </p:spPr>
        </p:pic>
        <p:pic>
          <p:nvPicPr>
            <p:cNvPr id="84" name="Picture 83">
              <a:extLst>
                <a:ext uri="{FF2B5EF4-FFF2-40B4-BE49-F238E27FC236}">
                  <a16:creationId xmlns:a16="http://schemas.microsoft.com/office/drawing/2014/main" xmlns="" id="{F79A93C2-0C7B-47DE-B3EA-6CB64211E21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9870950" y="6880928"/>
              <a:ext cx="1836417" cy="2682376"/>
            </a:xfrm>
            <a:prstGeom prst="rect">
              <a:avLst/>
            </a:prstGeom>
          </p:spPr>
        </p:pic>
        <p:pic>
          <p:nvPicPr>
            <p:cNvPr id="85" name="Picture 84">
              <a:extLst>
                <a:ext uri="{FF2B5EF4-FFF2-40B4-BE49-F238E27FC236}">
                  <a16:creationId xmlns:a16="http://schemas.microsoft.com/office/drawing/2014/main" xmlns="" id="{8D6F2F57-FD76-4EB1-B7A5-5B7BAD0893E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1516108" y="6880928"/>
              <a:ext cx="1836417" cy="2682376"/>
            </a:xfrm>
            <a:prstGeom prst="rect">
              <a:avLst/>
            </a:prstGeom>
          </p:spPr>
        </p:pic>
        <p:pic>
          <p:nvPicPr>
            <p:cNvPr id="86" name="Picture 85">
              <a:extLst>
                <a:ext uri="{FF2B5EF4-FFF2-40B4-BE49-F238E27FC236}">
                  <a16:creationId xmlns:a16="http://schemas.microsoft.com/office/drawing/2014/main" xmlns="" id="{C5264013-2638-44AA-AACF-5D972D2BDDF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3161266" y="6880928"/>
              <a:ext cx="1836417" cy="2682376"/>
            </a:xfrm>
            <a:prstGeom prst="rect">
              <a:avLst/>
            </a:prstGeom>
          </p:spPr>
        </p:pic>
        <p:pic>
          <p:nvPicPr>
            <p:cNvPr id="87" name="Picture 86">
              <a:extLst>
                <a:ext uri="{FF2B5EF4-FFF2-40B4-BE49-F238E27FC236}">
                  <a16:creationId xmlns:a16="http://schemas.microsoft.com/office/drawing/2014/main" xmlns="" id="{A34A0760-18D9-4679-96EA-45E7C6876E9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4806425" y="6880928"/>
              <a:ext cx="1836417" cy="2682376"/>
            </a:xfrm>
            <a:prstGeom prst="rect">
              <a:avLst/>
            </a:prstGeom>
          </p:spPr>
        </p:pic>
        <p:pic>
          <p:nvPicPr>
            <p:cNvPr id="88" name="Picture 87">
              <a:extLst>
                <a:ext uri="{FF2B5EF4-FFF2-40B4-BE49-F238E27FC236}">
                  <a16:creationId xmlns:a16="http://schemas.microsoft.com/office/drawing/2014/main" xmlns="" id="{03EEFA49-D18A-4FA6-A4AD-DA8A9648457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16451583" y="6880928"/>
              <a:ext cx="1836417" cy="2682376"/>
            </a:xfrm>
            <a:prstGeom prst="rect">
              <a:avLst/>
            </a:prstGeom>
          </p:spPr>
        </p:pic>
        <p:sp>
          <p:nvSpPr>
            <p:cNvPr id="89" name="TextBox 88">
              <a:extLst>
                <a:ext uri="{FF2B5EF4-FFF2-40B4-BE49-F238E27FC236}">
                  <a16:creationId xmlns:a16="http://schemas.microsoft.com/office/drawing/2014/main" xmlns="" id="{371B321A-DA02-4B57-9C27-713373CD1B37}"/>
                </a:ext>
              </a:extLst>
            </p:cNvPr>
            <p:cNvSpPr txBox="1"/>
            <p:nvPr/>
          </p:nvSpPr>
          <p:spPr>
            <a:xfrm>
              <a:off x="-127365" y="7407157"/>
              <a:ext cx="2008409"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10</a:t>
              </a:r>
            </a:p>
          </p:txBody>
        </p:sp>
        <p:sp>
          <p:nvSpPr>
            <p:cNvPr id="100" name="TextBox 99">
              <a:extLst>
                <a:ext uri="{FF2B5EF4-FFF2-40B4-BE49-F238E27FC236}">
                  <a16:creationId xmlns:a16="http://schemas.microsoft.com/office/drawing/2014/main" xmlns="" id="{43CD07EF-1A70-471F-A37C-F18B7D96DCD4}"/>
                </a:ext>
              </a:extLst>
            </p:cNvPr>
            <p:cNvSpPr txBox="1"/>
            <p:nvPr/>
          </p:nvSpPr>
          <p:spPr>
            <a:xfrm>
              <a:off x="3203191" y="7407157"/>
              <a:ext cx="2008409"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8</a:t>
              </a:r>
            </a:p>
          </p:txBody>
        </p:sp>
        <p:sp>
          <p:nvSpPr>
            <p:cNvPr id="101" name="TextBox 100">
              <a:extLst>
                <a:ext uri="{FF2B5EF4-FFF2-40B4-BE49-F238E27FC236}">
                  <a16:creationId xmlns:a16="http://schemas.microsoft.com/office/drawing/2014/main" xmlns="" id="{F48EA10B-F2BF-49FE-9F73-DB616CCABBF4}"/>
                </a:ext>
              </a:extLst>
            </p:cNvPr>
            <p:cNvSpPr txBox="1"/>
            <p:nvPr/>
          </p:nvSpPr>
          <p:spPr>
            <a:xfrm>
              <a:off x="4883489" y="7407157"/>
              <a:ext cx="2008409"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7</a:t>
              </a:r>
            </a:p>
          </p:txBody>
        </p:sp>
        <p:sp>
          <p:nvSpPr>
            <p:cNvPr id="102" name="TextBox 101">
              <a:extLst>
                <a:ext uri="{FF2B5EF4-FFF2-40B4-BE49-F238E27FC236}">
                  <a16:creationId xmlns:a16="http://schemas.microsoft.com/office/drawing/2014/main" xmlns="" id="{977E4DAA-6D32-4068-9321-114BC0558BD0}"/>
                </a:ext>
              </a:extLst>
            </p:cNvPr>
            <p:cNvSpPr txBox="1"/>
            <p:nvPr/>
          </p:nvSpPr>
          <p:spPr>
            <a:xfrm>
              <a:off x="9812932" y="7407157"/>
              <a:ext cx="2008409"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4</a:t>
              </a:r>
            </a:p>
          </p:txBody>
        </p:sp>
        <p:sp>
          <p:nvSpPr>
            <p:cNvPr id="103" name="TextBox 102">
              <a:extLst>
                <a:ext uri="{FF2B5EF4-FFF2-40B4-BE49-F238E27FC236}">
                  <a16:creationId xmlns:a16="http://schemas.microsoft.com/office/drawing/2014/main" xmlns="" id="{3F9CB37B-6AB3-4419-A8C8-C5B256F484ED}"/>
                </a:ext>
              </a:extLst>
            </p:cNvPr>
            <p:cNvSpPr txBox="1"/>
            <p:nvPr/>
          </p:nvSpPr>
          <p:spPr>
            <a:xfrm>
              <a:off x="1756239"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a:t>
              </a:r>
            </a:p>
          </p:txBody>
        </p:sp>
        <p:sp>
          <p:nvSpPr>
            <p:cNvPr id="104" name="TextBox 103">
              <a:extLst>
                <a:ext uri="{FF2B5EF4-FFF2-40B4-BE49-F238E27FC236}">
                  <a16:creationId xmlns:a16="http://schemas.microsoft.com/office/drawing/2014/main" xmlns="" id="{50910C8E-C11A-4A97-8D17-F0991760E179}"/>
                </a:ext>
              </a:extLst>
            </p:cNvPr>
            <p:cNvSpPr txBox="1"/>
            <p:nvPr/>
          </p:nvSpPr>
          <p:spPr>
            <a:xfrm>
              <a:off x="6665499"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a:t>
              </a:r>
            </a:p>
          </p:txBody>
        </p:sp>
        <p:sp>
          <p:nvSpPr>
            <p:cNvPr id="105" name="TextBox 104">
              <a:extLst>
                <a:ext uri="{FF2B5EF4-FFF2-40B4-BE49-F238E27FC236}">
                  <a16:creationId xmlns:a16="http://schemas.microsoft.com/office/drawing/2014/main" xmlns="" id="{DC1CCEED-848B-402F-801E-C9117F68E3A9}"/>
                </a:ext>
              </a:extLst>
            </p:cNvPr>
            <p:cNvSpPr txBox="1"/>
            <p:nvPr/>
          </p:nvSpPr>
          <p:spPr>
            <a:xfrm>
              <a:off x="8313694"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5</a:t>
              </a:r>
            </a:p>
          </p:txBody>
        </p:sp>
        <p:sp>
          <p:nvSpPr>
            <p:cNvPr id="106" name="TextBox 105">
              <a:extLst>
                <a:ext uri="{FF2B5EF4-FFF2-40B4-BE49-F238E27FC236}">
                  <a16:creationId xmlns:a16="http://schemas.microsoft.com/office/drawing/2014/main" xmlns="" id="{1048F94E-7418-4BC6-8746-3C492EF5A3E7}"/>
                </a:ext>
              </a:extLst>
            </p:cNvPr>
            <p:cNvSpPr txBox="1"/>
            <p:nvPr/>
          </p:nvSpPr>
          <p:spPr>
            <a:xfrm>
              <a:off x="11581860"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a:t>
              </a:r>
            </a:p>
          </p:txBody>
        </p:sp>
        <p:sp>
          <p:nvSpPr>
            <p:cNvPr id="107" name="TextBox 106">
              <a:extLst>
                <a:ext uri="{FF2B5EF4-FFF2-40B4-BE49-F238E27FC236}">
                  <a16:creationId xmlns:a16="http://schemas.microsoft.com/office/drawing/2014/main" xmlns="" id="{11F703DC-399D-4C46-9CFA-CE925725F7E2}"/>
                </a:ext>
              </a:extLst>
            </p:cNvPr>
            <p:cNvSpPr txBox="1"/>
            <p:nvPr/>
          </p:nvSpPr>
          <p:spPr>
            <a:xfrm>
              <a:off x="13283951"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2</a:t>
              </a:r>
            </a:p>
          </p:txBody>
        </p:sp>
        <p:sp>
          <p:nvSpPr>
            <p:cNvPr id="108" name="TextBox 107">
              <a:extLst>
                <a:ext uri="{FF2B5EF4-FFF2-40B4-BE49-F238E27FC236}">
                  <a16:creationId xmlns:a16="http://schemas.microsoft.com/office/drawing/2014/main" xmlns="" id="{27CFE4F2-C81B-4E8A-A20F-BBE312B63A32}"/>
                </a:ext>
              </a:extLst>
            </p:cNvPr>
            <p:cNvSpPr txBox="1"/>
            <p:nvPr/>
          </p:nvSpPr>
          <p:spPr>
            <a:xfrm>
              <a:off x="14954399"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a:t>
              </a:r>
            </a:p>
          </p:txBody>
        </p:sp>
        <p:sp>
          <p:nvSpPr>
            <p:cNvPr id="109" name="TextBox 108">
              <a:extLst>
                <a:ext uri="{FF2B5EF4-FFF2-40B4-BE49-F238E27FC236}">
                  <a16:creationId xmlns:a16="http://schemas.microsoft.com/office/drawing/2014/main" xmlns="" id="{B2DA401B-DFE0-4DC0-9104-69848348ACE1}"/>
                </a:ext>
              </a:extLst>
            </p:cNvPr>
            <p:cNvSpPr txBox="1"/>
            <p:nvPr/>
          </p:nvSpPr>
          <p:spPr>
            <a:xfrm>
              <a:off x="16624847" y="7407157"/>
              <a:ext cx="1600200" cy="1569660"/>
            </a:xfrm>
            <a:prstGeom prst="rect">
              <a:avLst/>
            </a:prstGeom>
            <a:noFill/>
          </p:spPr>
          <p:txBody>
            <a:bodyPr wrap="square" rtlCol="0">
              <a:spAutoFit/>
            </a:bodyPr>
            <a:lstStyle/>
            <a:p>
              <a:pPr algn="ctr"/>
              <a:r>
                <a:rPr lang="en-US" sz="9600" b="1">
                  <a:solidFill>
                    <a:srgbClr val="0070C0"/>
                  </a:solidFill>
                  <a:latin typeface="UTM Avo" panose="02040603050506020204" pitchFamily="18" charset="0"/>
                </a:rPr>
                <a:t>0</a:t>
              </a:r>
            </a:p>
          </p:txBody>
        </p:sp>
      </p:grpSp>
      <p:pic>
        <p:nvPicPr>
          <p:cNvPr id="3" name="Picture 2">
            <a:extLst>
              <a:ext uri="{FF2B5EF4-FFF2-40B4-BE49-F238E27FC236}">
                <a16:creationId xmlns:a16="http://schemas.microsoft.com/office/drawing/2014/main" xmlns="" id="{F8B8F545-BBF5-4CF3-82B1-EF384038302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2526" y="4491495"/>
            <a:ext cx="1743730" cy="1706420"/>
          </a:xfrm>
          <a:prstGeom prst="rect">
            <a:avLst/>
          </a:prstGeom>
        </p:spPr>
      </p:pic>
      <p:pic>
        <p:nvPicPr>
          <p:cNvPr id="125" name="Picture 124">
            <a:extLst>
              <a:ext uri="{FF2B5EF4-FFF2-40B4-BE49-F238E27FC236}">
                <a16:creationId xmlns:a16="http://schemas.microsoft.com/office/drawing/2014/main" xmlns="" id="{8ED46FD2-54DC-4E9D-B94C-52806B5337C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56959" y="4491495"/>
            <a:ext cx="1743730" cy="1706420"/>
          </a:xfrm>
          <a:prstGeom prst="rect">
            <a:avLst/>
          </a:prstGeom>
        </p:spPr>
      </p:pic>
      <p:pic>
        <p:nvPicPr>
          <p:cNvPr id="129" name="Picture 128">
            <a:extLst>
              <a:ext uri="{FF2B5EF4-FFF2-40B4-BE49-F238E27FC236}">
                <a16:creationId xmlns:a16="http://schemas.microsoft.com/office/drawing/2014/main" xmlns="" id="{E6692098-BA85-47CF-B114-EB079F83A32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3326444" y="4491495"/>
            <a:ext cx="1743730" cy="1706420"/>
          </a:xfrm>
          <a:prstGeom prst="rect">
            <a:avLst/>
          </a:prstGeom>
        </p:spPr>
      </p:pic>
      <p:pic>
        <p:nvPicPr>
          <p:cNvPr id="133" name="Picture 132">
            <a:extLst>
              <a:ext uri="{FF2B5EF4-FFF2-40B4-BE49-F238E27FC236}">
                <a16:creationId xmlns:a16="http://schemas.microsoft.com/office/drawing/2014/main" xmlns="" id="{4442E456-AEF7-4ED5-8A50-0E192912E2F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4995929" y="4491495"/>
            <a:ext cx="1743730" cy="1706420"/>
          </a:xfrm>
          <a:prstGeom prst="rect">
            <a:avLst/>
          </a:prstGeom>
        </p:spPr>
      </p:pic>
      <p:pic>
        <p:nvPicPr>
          <p:cNvPr id="137" name="Picture 136">
            <a:extLst>
              <a:ext uri="{FF2B5EF4-FFF2-40B4-BE49-F238E27FC236}">
                <a16:creationId xmlns:a16="http://schemas.microsoft.com/office/drawing/2014/main" xmlns="" id="{FAE209A6-7A37-456F-83E7-3B8C738444B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6665414" y="4491495"/>
            <a:ext cx="1743730" cy="1706420"/>
          </a:xfrm>
          <a:prstGeom prst="rect">
            <a:avLst/>
          </a:prstGeom>
        </p:spPr>
      </p:pic>
      <p:pic>
        <p:nvPicPr>
          <p:cNvPr id="151" name="Picture 150">
            <a:extLst>
              <a:ext uri="{FF2B5EF4-FFF2-40B4-BE49-F238E27FC236}">
                <a16:creationId xmlns:a16="http://schemas.microsoft.com/office/drawing/2014/main" xmlns="" id="{ABA6F07E-9965-496E-BF04-AA444D29CE8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8334899" y="4491495"/>
            <a:ext cx="1743730" cy="1706420"/>
          </a:xfrm>
          <a:prstGeom prst="rect">
            <a:avLst/>
          </a:prstGeom>
        </p:spPr>
      </p:pic>
      <p:pic>
        <p:nvPicPr>
          <p:cNvPr id="152" name="Picture 151">
            <a:extLst>
              <a:ext uri="{FF2B5EF4-FFF2-40B4-BE49-F238E27FC236}">
                <a16:creationId xmlns:a16="http://schemas.microsoft.com/office/drawing/2014/main" xmlns="" id="{24E90CF2-FAEF-477F-97CC-5D8BBC739C8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0004384" y="4491495"/>
            <a:ext cx="1743730" cy="1706420"/>
          </a:xfrm>
          <a:prstGeom prst="rect">
            <a:avLst/>
          </a:prstGeom>
        </p:spPr>
      </p:pic>
      <p:pic>
        <p:nvPicPr>
          <p:cNvPr id="153" name="Picture 152">
            <a:extLst>
              <a:ext uri="{FF2B5EF4-FFF2-40B4-BE49-F238E27FC236}">
                <a16:creationId xmlns:a16="http://schemas.microsoft.com/office/drawing/2014/main" xmlns="" id="{1D333BF3-7C48-4497-B45D-EAA7A3F3675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1673869" y="4491495"/>
            <a:ext cx="1743730" cy="1706420"/>
          </a:xfrm>
          <a:prstGeom prst="rect">
            <a:avLst/>
          </a:prstGeom>
        </p:spPr>
      </p:pic>
      <p:pic>
        <p:nvPicPr>
          <p:cNvPr id="154" name="Picture 153">
            <a:extLst>
              <a:ext uri="{FF2B5EF4-FFF2-40B4-BE49-F238E27FC236}">
                <a16:creationId xmlns:a16="http://schemas.microsoft.com/office/drawing/2014/main" xmlns="" id="{39AB0BA1-7804-4366-8C85-FCA866F37AC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3343354" y="4491495"/>
            <a:ext cx="1743730" cy="1706420"/>
          </a:xfrm>
          <a:prstGeom prst="rect">
            <a:avLst/>
          </a:prstGeom>
        </p:spPr>
      </p:pic>
      <p:pic>
        <p:nvPicPr>
          <p:cNvPr id="155" name="Picture 154">
            <a:extLst>
              <a:ext uri="{FF2B5EF4-FFF2-40B4-BE49-F238E27FC236}">
                <a16:creationId xmlns:a16="http://schemas.microsoft.com/office/drawing/2014/main" xmlns="" id="{1E1AF157-B788-4D50-A953-25B12EE900A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5012839" y="4491495"/>
            <a:ext cx="1743730" cy="1706420"/>
          </a:xfrm>
          <a:prstGeom prst="rect">
            <a:avLst/>
          </a:prstGeom>
        </p:spPr>
      </p:pic>
      <p:pic>
        <p:nvPicPr>
          <p:cNvPr id="156" name="Picture 155">
            <a:extLst>
              <a:ext uri="{FF2B5EF4-FFF2-40B4-BE49-F238E27FC236}">
                <a16:creationId xmlns:a16="http://schemas.microsoft.com/office/drawing/2014/main" xmlns="" id="{03CB82DB-F519-4366-A60A-E21766FCEBC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682320" y="4491495"/>
            <a:ext cx="1743730" cy="1706420"/>
          </a:xfrm>
          <a:prstGeom prst="rect">
            <a:avLst/>
          </a:prstGeom>
        </p:spPr>
      </p:pic>
      <p:pic>
        <p:nvPicPr>
          <p:cNvPr id="157" name="Picture 156">
            <a:extLst>
              <a:ext uri="{FF2B5EF4-FFF2-40B4-BE49-F238E27FC236}">
                <a16:creationId xmlns:a16="http://schemas.microsoft.com/office/drawing/2014/main" xmlns="" id="{A4C41530-F14B-41BE-BC19-272CAA1F1B2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2526" y="8105848"/>
            <a:ext cx="1743730" cy="1706420"/>
          </a:xfrm>
          <a:prstGeom prst="rect">
            <a:avLst/>
          </a:prstGeom>
        </p:spPr>
      </p:pic>
      <p:pic>
        <p:nvPicPr>
          <p:cNvPr id="158" name="Picture 157">
            <a:extLst>
              <a:ext uri="{FF2B5EF4-FFF2-40B4-BE49-F238E27FC236}">
                <a16:creationId xmlns:a16="http://schemas.microsoft.com/office/drawing/2014/main" xmlns="" id="{E3379AE7-F531-42D2-801C-9E8CC48D98E9}"/>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56959" y="8105848"/>
            <a:ext cx="1743730" cy="1706420"/>
          </a:xfrm>
          <a:prstGeom prst="rect">
            <a:avLst/>
          </a:prstGeom>
        </p:spPr>
      </p:pic>
      <p:pic>
        <p:nvPicPr>
          <p:cNvPr id="159" name="Picture 158">
            <a:extLst>
              <a:ext uri="{FF2B5EF4-FFF2-40B4-BE49-F238E27FC236}">
                <a16:creationId xmlns:a16="http://schemas.microsoft.com/office/drawing/2014/main" xmlns="" id="{90D80DF9-45A9-4B88-AB54-880E2B276492}"/>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3326444" y="8105848"/>
            <a:ext cx="1743730" cy="1706420"/>
          </a:xfrm>
          <a:prstGeom prst="rect">
            <a:avLst/>
          </a:prstGeom>
        </p:spPr>
      </p:pic>
      <p:pic>
        <p:nvPicPr>
          <p:cNvPr id="160" name="Picture 159">
            <a:extLst>
              <a:ext uri="{FF2B5EF4-FFF2-40B4-BE49-F238E27FC236}">
                <a16:creationId xmlns:a16="http://schemas.microsoft.com/office/drawing/2014/main" xmlns="" id="{D7BB7F03-670C-456D-B377-C38654B44867}"/>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4995929" y="8105848"/>
            <a:ext cx="1743730" cy="1706420"/>
          </a:xfrm>
          <a:prstGeom prst="rect">
            <a:avLst/>
          </a:prstGeom>
        </p:spPr>
      </p:pic>
      <p:pic>
        <p:nvPicPr>
          <p:cNvPr id="161" name="Picture 160">
            <a:extLst>
              <a:ext uri="{FF2B5EF4-FFF2-40B4-BE49-F238E27FC236}">
                <a16:creationId xmlns:a16="http://schemas.microsoft.com/office/drawing/2014/main" xmlns="" id="{E7A1D9F4-0819-45EF-90E7-A27B5842E8E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6665414" y="8105848"/>
            <a:ext cx="1743730" cy="1706420"/>
          </a:xfrm>
          <a:prstGeom prst="rect">
            <a:avLst/>
          </a:prstGeom>
        </p:spPr>
      </p:pic>
      <p:pic>
        <p:nvPicPr>
          <p:cNvPr id="162" name="Picture 161">
            <a:extLst>
              <a:ext uri="{FF2B5EF4-FFF2-40B4-BE49-F238E27FC236}">
                <a16:creationId xmlns:a16="http://schemas.microsoft.com/office/drawing/2014/main" xmlns="" id="{339D39F2-5452-41AB-B0F1-76B1CD71473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8334899" y="8105848"/>
            <a:ext cx="1743730" cy="1706420"/>
          </a:xfrm>
          <a:prstGeom prst="rect">
            <a:avLst/>
          </a:prstGeom>
        </p:spPr>
      </p:pic>
      <p:pic>
        <p:nvPicPr>
          <p:cNvPr id="163" name="Picture 162">
            <a:extLst>
              <a:ext uri="{FF2B5EF4-FFF2-40B4-BE49-F238E27FC236}">
                <a16:creationId xmlns:a16="http://schemas.microsoft.com/office/drawing/2014/main" xmlns="" id="{129C1741-50D2-457E-A6FE-594437798014}"/>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0004384" y="8105848"/>
            <a:ext cx="1743730" cy="1706420"/>
          </a:xfrm>
          <a:prstGeom prst="rect">
            <a:avLst/>
          </a:prstGeom>
        </p:spPr>
      </p:pic>
      <p:pic>
        <p:nvPicPr>
          <p:cNvPr id="164" name="Picture 163">
            <a:extLst>
              <a:ext uri="{FF2B5EF4-FFF2-40B4-BE49-F238E27FC236}">
                <a16:creationId xmlns:a16="http://schemas.microsoft.com/office/drawing/2014/main" xmlns="" id="{4C900DEA-2085-416A-8F24-D9CD758F643E}"/>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1673869" y="8105848"/>
            <a:ext cx="1743730" cy="1706420"/>
          </a:xfrm>
          <a:prstGeom prst="rect">
            <a:avLst/>
          </a:prstGeom>
        </p:spPr>
      </p:pic>
      <p:pic>
        <p:nvPicPr>
          <p:cNvPr id="165" name="Picture 164">
            <a:extLst>
              <a:ext uri="{FF2B5EF4-FFF2-40B4-BE49-F238E27FC236}">
                <a16:creationId xmlns:a16="http://schemas.microsoft.com/office/drawing/2014/main" xmlns="" id="{8A64BEEC-469B-48A5-A9FE-6B9D585B8D7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3343354" y="8105848"/>
            <a:ext cx="1743730" cy="1706420"/>
          </a:xfrm>
          <a:prstGeom prst="rect">
            <a:avLst/>
          </a:prstGeom>
        </p:spPr>
      </p:pic>
      <p:pic>
        <p:nvPicPr>
          <p:cNvPr id="166" name="Picture 165">
            <a:extLst>
              <a:ext uri="{FF2B5EF4-FFF2-40B4-BE49-F238E27FC236}">
                <a16:creationId xmlns:a16="http://schemas.microsoft.com/office/drawing/2014/main" xmlns="" id="{78304AB3-F80E-45E9-90E3-E8B511AF9ABD}"/>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5012839" y="8105848"/>
            <a:ext cx="1743730" cy="1706420"/>
          </a:xfrm>
          <a:prstGeom prst="rect">
            <a:avLst/>
          </a:prstGeom>
        </p:spPr>
      </p:pic>
      <p:pic>
        <p:nvPicPr>
          <p:cNvPr id="167" name="Picture 166">
            <a:extLst>
              <a:ext uri="{FF2B5EF4-FFF2-40B4-BE49-F238E27FC236}">
                <a16:creationId xmlns:a16="http://schemas.microsoft.com/office/drawing/2014/main" xmlns="" id="{98C69395-BD28-4E35-9AC2-8F576281BB8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059" b="90000" l="10000" r="90000">
                        <a14:foregroundMark x1="38571" y1="7059" x2="48452" y2="9853"/>
                      </a14:backgroundRemoval>
                    </a14:imgEffect>
                  </a14:imgLayer>
                </a14:imgProps>
              </a:ext>
              <a:ext uri="{28A0092B-C50C-407E-A947-70E740481C1C}">
                <a14:useLocalDpi xmlns:a14="http://schemas.microsoft.com/office/drawing/2010/main" val="0"/>
              </a:ext>
            </a:extLst>
          </a:blip>
          <a:stretch>
            <a:fillRect/>
          </a:stretch>
        </p:blipFill>
        <p:spPr>
          <a:xfrm>
            <a:off x="16682320" y="8105848"/>
            <a:ext cx="1743730" cy="1706420"/>
          </a:xfrm>
          <a:prstGeom prst="rect">
            <a:avLst/>
          </a:prstGeom>
        </p:spPr>
      </p:pic>
      <p:sp>
        <p:nvSpPr>
          <p:cNvPr id="73" name="TextBox 72">
            <a:extLst>
              <a:ext uri="{FF2B5EF4-FFF2-40B4-BE49-F238E27FC236}">
                <a16:creationId xmlns:a16="http://schemas.microsoft.com/office/drawing/2014/main" xmlns="" id="{46715648-5B15-445E-B13A-160724B90711}"/>
              </a:ext>
            </a:extLst>
          </p:cNvPr>
          <p:cNvSpPr txBox="1"/>
          <p:nvPr/>
        </p:nvSpPr>
        <p:spPr>
          <a:xfrm>
            <a:off x="3753019" y="725231"/>
            <a:ext cx="11046486" cy="1446550"/>
          </a:xfrm>
          <a:prstGeom prst="rect">
            <a:avLst/>
          </a:prstGeom>
          <a:noFill/>
        </p:spPr>
        <p:txBody>
          <a:bodyPr wrap="square" rtlCol="0">
            <a:spAutoFit/>
          </a:bodyPr>
          <a:lstStyle/>
          <a:p>
            <a:pPr algn="ctr"/>
            <a:r>
              <a:rPr lang="en-US" sz="8800" b="1">
                <a:solidFill>
                  <a:srgbClr val="FF0066"/>
                </a:solidFill>
                <a:latin typeface="UTM Avo" panose="02040603050506020204" pitchFamily="18" charset="0"/>
              </a:rPr>
              <a:t>Bé thi đếm nhanh</a:t>
            </a:r>
          </a:p>
        </p:txBody>
      </p:sp>
    </p:spTree>
    <p:extLst>
      <p:ext uri="{BB962C8B-B14F-4D97-AF65-F5344CB8AC3E}">
        <p14:creationId xmlns:p14="http://schemas.microsoft.com/office/powerpoint/2010/main" val="382060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1000"/>
                                        <p:tgtEl>
                                          <p:spTgt spid="150"/>
                                        </p:tgtEl>
                                      </p:cBhvr>
                                    </p:animEffect>
                                    <p:anim calcmode="lin" valueType="num">
                                      <p:cBhvr>
                                        <p:cTn id="8" dur="1000" fill="hold"/>
                                        <p:tgtEl>
                                          <p:spTgt spid="150"/>
                                        </p:tgtEl>
                                        <p:attrNameLst>
                                          <p:attrName>ppt_x</p:attrName>
                                        </p:attrNameLst>
                                      </p:cBhvr>
                                      <p:tavLst>
                                        <p:tav tm="0">
                                          <p:val>
                                            <p:strVal val="#ppt_x"/>
                                          </p:val>
                                        </p:tav>
                                        <p:tav tm="100000">
                                          <p:val>
                                            <p:strVal val="#ppt_x"/>
                                          </p:val>
                                        </p:tav>
                                      </p:tavLst>
                                    </p:anim>
                                    <p:anim calcmode="lin" valueType="num">
                                      <p:cBhvr>
                                        <p:cTn id="9" dur="1000" fill="hold"/>
                                        <p:tgtEl>
                                          <p:spTgt spid="1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500"/>
                            </p:stCondLst>
                            <p:childTnLst>
                              <p:par>
                                <p:cTn id="16" presetID="10" presetClass="exit" presetSubtype="0" fill="hold" nodeType="afterEffect">
                                  <p:stCondLst>
                                    <p:cond delay="25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1250"/>
                            </p:stCondLst>
                            <p:childTnLst>
                              <p:par>
                                <p:cTn id="20" presetID="10" presetClass="entr" presetSubtype="0" fill="hold" nodeType="afterEffect">
                                  <p:stCondLst>
                                    <p:cond delay="25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500"/>
                                        <p:tgtEl>
                                          <p:spTgt spid="125"/>
                                        </p:tgtEl>
                                      </p:cBhvr>
                                    </p:animEffect>
                                  </p:childTnLst>
                                </p:cTn>
                              </p:par>
                            </p:childTnLst>
                          </p:cTn>
                        </p:par>
                        <p:par>
                          <p:cTn id="23" fill="hold">
                            <p:stCondLst>
                              <p:cond delay="2000"/>
                            </p:stCondLst>
                            <p:childTnLst>
                              <p:par>
                                <p:cTn id="24" presetID="10" presetClass="exit" presetSubtype="0" fill="hold" nodeType="afterEffect">
                                  <p:stCondLst>
                                    <p:cond delay="250"/>
                                  </p:stCondLst>
                                  <p:childTnLst>
                                    <p:animEffect transition="out" filter="fade">
                                      <p:cBhvr>
                                        <p:cTn id="25" dur="500"/>
                                        <p:tgtEl>
                                          <p:spTgt spid="125"/>
                                        </p:tgtEl>
                                      </p:cBhvr>
                                    </p:animEffect>
                                    <p:set>
                                      <p:cBhvr>
                                        <p:cTn id="26" dur="1" fill="hold">
                                          <p:stCondLst>
                                            <p:cond delay="499"/>
                                          </p:stCondLst>
                                        </p:cTn>
                                        <p:tgtEl>
                                          <p:spTgt spid="125"/>
                                        </p:tgtEl>
                                        <p:attrNameLst>
                                          <p:attrName>style.visibility</p:attrName>
                                        </p:attrNameLst>
                                      </p:cBhvr>
                                      <p:to>
                                        <p:strVal val="hidden"/>
                                      </p:to>
                                    </p:set>
                                  </p:childTnLst>
                                </p:cTn>
                              </p:par>
                            </p:childTnLst>
                          </p:cTn>
                        </p:par>
                        <p:par>
                          <p:cTn id="27" fill="hold">
                            <p:stCondLst>
                              <p:cond delay="2750"/>
                            </p:stCondLst>
                            <p:childTnLst>
                              <p:par>
                                <p:cTn id="28" presetID="10" presetClass="entr" presetSubtype="0" fill="hold" nodeType="afterEffect">
                                  <p:stCondLst>
                                    <p:cond delay="250"/>
                                  </p:stCondLst>
                                  <p:childTnLst>
                                    <p:set>
                                      <p:cBhvr>
                                        <p:cTn id="29" dur="1" fill="hold">
                                          <p:stCondLst>
                                            <p:cond delay="0"/>
                                          </p:stCondLst>
                                        </p:cTn>
                                        <p:tgtEl>
                                          <p:spTgt spid="129"/>
                                        </p:tgtEl>
                                        <p:attrNameLst>
                                          <p:attrName>style.visibility</p:attrName>
                                        </p:attrNameLst>
                                      </p:cBhvr>
                                      <p:to>
                                        <p:strVal val="visible"/>
                                      </p:to>
                                    </p:set>
                                    <p:animEffect transition="in" filter="fade">
                                      <p:cBhvr>
                                        <p:cTn id="30" dur="500"/>
                                        <p:tgtEl>
                                          <p:spTgt spid="129"/>
                                        </p:tgtEl>
                                      </p:cBhvr>
                                    </p:animEffect>
                                  </p:childTnLst>
                                </p:cTn>
                              </p:par>
                            </p:childTnLst>
                          </p:cTn>
                        </p:par>
                        <p:par>
                          <p:cTn id="31" fill="hold">
                            <p:stCondLst>
                              <p:cond delay="3500"/>
                            </p:stCondLst>
                            <p:childTnLst>
                              <p:par>
                                <p:cTn id="32" presetID="10" presetClass="exit" presetSubtype="0" fill="hold" nodeType="afterEffect">
                                  <p:stCondLst>
                                    <p:cond delay="250"/>
                                  </p:stCondLst>
                                  <p:childTnLst>
                                    <p:animEffect transition="out" filter="fade">
                                      <p:cBhvr>
                                        <p:cTn id="33" dur="500"/>
                                        <p:tgtEl>
                                          <p:spTgt spid="129"/>
                                        </p:tgtEl>
                                      </p:cBhvr>
                                    </p:animEffect>
                                    <p:set>
                                      <p:cBhvr>
                                        <p:cTn id="34" dur="1" fill="hold">
                                          <p:stCondLst>
                                            <p:cond delay="499"/>
                                          </p:stCondLst>
                                        </p:cTn>
                                        <p:tgtEl>
                                          <p:spTgt spid="129"/>
                                        </p:tgtEl>
                                        <p:attrNameLst>
                                          <p:attrName>style.visibility</p:attrName>
                                        </p:attrNameLst>
                                      </p:cBhvr>
                                      <p:to>
                                        <p:strVal val="hidden"/>
                                      </p:to>
                                    </p:set>
                                  </p:childTnLst>
                                </p:cTn>
                              </p:par>
                            </p:childTnLst>
                          </p:cTn>
                        </p:par>
                        <p:par>
                          <p:cTn id="35" fill="hold">
                            <p:stCondLst>
                              <p:cond delay="4250"/>
                            </p:stCondLst>
                            <p:childTnLst>
                              <p:par>
                                <p:cTn id="36" presetID="10" presetClass="entr" presetSubtype="0" fill="hold" nodeType="afterEffect">
                                  <p:stCondLst>
                                    <p:cond delay="250"/>
                                  </p:stCondLst>
                                  <p:childTnLst>
                                    <p:set>
                                      <p:cBhvr>
                                        <p:cTn id="37" dur="1" fill="hold">
                                          <p:stCondLst>
                                            <p:cond delay="0"/>
                                          </p:stCondLst>
                                        </p:cTn>
                                        <p:tgtEl>
                                          <p:spTgt spid="133"/>
                                        </p:tgtEl>
                                        <p:attrNameLst>
                                          <p:attrName>style.visibility</p:attrName>
                                        </p:attrNameLst>
                                      </p:cBhvr>
                                      <p:to>
                                        <p:strVal val="visible"/>
                                      </p:to>
                                    </p:set>
                                    <p:animEffect transition="in" filter="fade">
                                      <p:cBhvr>
                                        <p:cTn id="38" dur="500"/>
                                        <p:tgtEl>
                                          <p:spTgt spid="133"/>
                                        </p:tgtEl>
                                      </p:cBhvr>
                                    </p:animEffect>
                                  </p:childTnLst>
                                </p:cTn>
                              </p:par>
                            </p:childTnLst>
                          </p:cTn>
                        </p:par>
                        <p:par>
                          <p:cTn id="39" fill="hold">
                            <p:stCondLst>
                              <p:cond delay="5000"/>
                            </p:stCondLst>
                            <p:childTnLst>
                              <p:par>
                                <p:cTn id="40" presetID="10" presetClass="exit" presetSubtype="0" fill="hold" nodeType="afterEffect">
                                  <p:stCondLst>
                                    <p:cond delay="250"/>
                                  </p:stCondLst>
                                  <p:childTnLst>
                                    <p:animEffect transition="out" filter="fade">
                                      <p:cBhvr>
                                        <p:cTn id="41" dur="500"/>
                                        <p:tgtEl>
                                          <p:spTgt spid="133"/>
                                        </p:tgtEl>
                                      </p:cBhvr>
                                    </p:animEffect>
                                    <p:set>
                                      <p:cBhvr>
                                        <p:cTn id="42" dur="1" fill="hold">
                                          <p:stCondLst>
                                            <p:cond delay="499"/>
                                          </p:stCondLst>
                                        </p:cTn>
                                        <p:tgtEl>
                                          <p:spTgt spid="133"/>
                                        </p:tgtEl>
                                        <p:attrNameLst>
                                          <p:attrName>style.visibility</p:attrName>
                                        </p:attrNameLst>
                                      </p:cBhvr>
                                      <p:to>
                                        <p:strVal val="hidden"/>
                                      </p:to>
                                    </p:set>
                                  </p:childTnLst>
                                </p:cTn>
                              </p:par>
                            </p:childTnLst>
                          </p:cTn>
                        </p:par>
                        <p:par>
                          <p:cTn id="43" fill="hold">
                            <p:stCondLst>
                              <p:cond delay="5750"/>
                            </p:stCondLst>
                            <p:childTnLst>
                              <p:par>
                                <p:cTn id="44" presetID="10" presetClass="entr" presetSubtype="0" fill="hold" nodeType="afterEffect">
                                  <p:stCondLst>
                                    <p:cond delay="250"/>
                                  </p:stCondLst>
                                  <p:childTnLst>
                                    <p:set>
                                      <p:cBhvr>
                                        <p:cTn id="45" dur="1" fill="hold">
                                          <p:stCondLst>
                                            <p:cond delay="0"/>
                                          </p:stCondLst>
                                        </p:cTn>
                                        <p:tgtEl>
                                          <p:spTgt spid="137"/>
                                        </p:tgtEl>
                                        <p:attrNameLst>
                                          <p:attrName>style.visibility</p:attrName>
                                        </p:attrNameLst>
                                      </p:cBhvr>
                                      <p:to>
                                        <p:strVal val="visible"/>
                                      </p:to>
                                    </p:set>
                                    <p:animEffect transition="in" filter="fade">
                                      <p:cBhvr>
                                        <p:cTn id="46" dur="500"/>
                                        <p:tgtEl>
                                          <p:spTgt spid="137"/>
                                        </p:tgtEl>
                                      </p:cBhvr>
                                    </p:animEffect>
                                  </p:childTnLst>
                                </p:cTn>
                              </p:par>
                            </p:childTnLst>
                          </p:cTn>
                        </p:par>
                        <p:par>
                          <p:cTn id="47" fill="hold">
                            <p:stCondLst>
                              <p:cond delay="6500"/>
                            </p:stCondLst>
                            <p:childTnLst>
                              <p:par>
                                <p:cTn id="48" presetID="10" presetClass="exit" presetSubtype="0" fill="hold" nodeType="afterEffect">
                                  <p:stCondLst>
                                    <p:cond delay="250"/>
                                  </p:stCondLst>
                                  <p:childTnLst>
                                    <p:animEffect transition="out" filter="fade">
                                      <p:cBhvr>
                                        <p:cTn id="49" dur="500"/>
                                        <p:tgtEl>
                                          <p:spTgt spid="137"/>
                                        </p:tgtEl>
                                      </p:cBhvr>
                                    </p:animEffect>
                                    <p:set>
                                      <p:cBhvr>
                                        <p:cTn id="50" dur="1" fill="hold">
                                          <p:stCondLst>
                                            <p:cond delay="499"/>
                                          </p:stCondLst>
                                        </p:cTn>
                                        <p:tgtEl>
                                          <p:spTgt spid="137"/>
                                        </p:tgtEl>
                                        <p:attrNameLst>
                                          <p:attrName>style.visibility</p:attrName>
                                        </p:attrNameLst>
                                      </p:cBhvr>
                                      <p:to>
                                        <p:strVal val="hidden"/>
                                      </p:to>
                                    </p:set>
                                  </p:childTnLst>
                                </p:cTn>
                              </p:par>
                            </p:childTnLst>
                          </p:cTn>
                        </p:par>
                        <p:par>
                          <p:cTn id="51" fill="hold">
                            <p:stCondLst>
                              <p:cond delay="7250"/>
                            </p:stCondLst>
                            <p:childTnLst>
                              <p:par>
                                <p:cTn id="52" presetID="10" presetClass="entr" presetSubtype="0" fill="hold" nodeType="afterEffect">
                                  <p:stCondLst>
                                    <p:cond delay="250"/>
                                  </p:stCondLst>
                                  <p:childTnLst>
                                    <p:set>
                                      <p:cBhvr>
                                        <p:cTn id="53" dur="1" fill="hold">
                                          <p:stCondLst>
                                            <p:cond delay="0"/>
                                          </p:stCondLst>
                                        </p:cTn>
                                        <p:tgtEl>
                                          <p:spTgt spid="151"/>
                                        </p:tgtEl>
                                        <p:attrNameLst>
                                          <p:attrName>style.visibility</p:attrName>
                                        </p:attrNameLst>
                                      </p:cBhvr>
                                      <p:to>
                                        <p:strVal val="visible"/>
                                      </p:to>
                                    </p:set>
                                    <p:animEffect transition="in" filter="fade">
                                      <p:cBhvr>
                                        <p:cTn id="54" dur="500"/>
                                        <p:tgtEl>
                                          <p:spTgt spid="151"/>
                                        </p:tgtEl>
                                      </p:cBhvr>
                                    </p:animEffect>
                                  </p:childTnLst>
                                </p:cTn>
                              </p:par>
                            </p:childTnLst>
                          </p:cTn>
                        </p:par>
                        <p:par>
                          <p:cTn id="55" fill="hold">
                            <p:stCondLst>
                              <p:cond delay="8000"/>
                            </p:stCondLst>
                            <p:childTnLst>
                              <p:par>
                                <p:cTn id="56" presetID="10" presetClass="exit" presetSubtype="0" fill="hold" nodeType="afterEffect">
                                  <p:stCondLst>
                                    <p:cond delay="250"/>
                                  </p:stCondLst>
                                  <p:childTnLst>
                                    <p:animEffect transition="out" filter="fade">
                                      <p:cBhvr>
                                        <p:cTn id="57" dur="500"/>
                                        <p:tgtEl>
                                          <p:spTgt spid="151"/>
                                        </p:tgtEl>
                                      </p:cBhvr>
                                    </p:animEffect>
                                    <p:set>
                                      <p:cBhvr>
                                        <p:cTn id="58" dur="1" fill="hold">
                                          <p:stCondLst>
                                            <p:cond delay="499"/>
                                          </p:stCondLst>
                                        </p:cTn>
                                        <p:tgtEl>
                                          <p:spTgt spid="151"/>
                                        </p:tgtEl>
                                        <p:attrNameLst>
                                          <p:attrName>style.visibility</p:attrName>
                                        </p:attrNameLst>
                                      </p:cBhvr>
                                      <p:to>
                                        <p:strVal val="hidden"/>
                                      </p:to>
                                    </p:set>
                                  </p:childTnLst>
                                </p:cTn>
                              </p:par>
                            </p:childTnLst>
                          </p:cTn>
                        </p:par>
                        <p:par>
                          <p:cTn id="59" fill="hold">
                            <p:stCondLst>
                              <p:cond delay="8750"/>
                            </p:stCondLst>
                            <p:childTnLst>
                              <p:par>
                                <p:cTn id="60" presetID="10" presetClass="entr" presetSubtype="0" fill="hold" nodeType="afterEffect">
                                  <p:stCondLst>
                                    <p:cond delay="250"/>
                                  </p:stCondLst>
                                  <p:childTnLst>
                                    <p:set>
                                      <p:cBhvr>
                                        <p:cTn id="61" dur="1" fill="hold">
                                          <p:stCondLst>
                                            <p:cond delay="0"/>
                                          </p:stCondLst>
                                        </p:cTn>
                                        <p:tgtEl>
                                          <p:spTgt spid="152"/>
                                        </p:tgtEl>
                                        <p:attrNameLst>
                                          <p:attrName>style.visibility</p:attrName>
                                        </p:attrNameLst>
                                      </p:cBhvr>
                                      <p:to>
                                        <p:strVal val="visible"/>
                                      </p:to>
                                    </p:set>
                                    <p:animEffect transition="in" filter="fade">
                                      <p:cBhvr>
                                        <p:cTn id="62" dur="500"/>
                                        <p:tgtEl>
                                          <p:spTgt spid="152"/>
                                        </p:tgtEl>
                                      </p:cBhvr>
                                    </p:animEffect>
                                  </p:childTnLst>
                                </p:cTn>
                              </p:par>
                            </p:childTnLst>
                          </p:cTn>
                        </p:par>
                        <p:par>
                          <p:cTn id="63" fill="hold">
                            <p:stCondLst>
                              <p:cond delay="9500"/>
                            </p:stCondLst>
                            <p:childTnLst>
                              <p:par>
                                <p:cTn id="64" presetID="10" presetClass="exit" presetSubtype="0" fill="hold" nodeType="afterEffect">
                                  <p:stCondLst>
                                    <p:cond delay="250"/>
                                  </p:stCondLst>
                                  <p:childTnLst>
                                    <p:animEffect transition="out" filter="fade">
                                      <p:cBhvr>
                                        <p:cTn id="65" dur="500"/>
                                        <p:tgtEl>
                                          <p:spTgt spid="152"/>
                                        </p:tgtEl>
                                      </p:cBhvr>
                                    </p:animEffect>
                                    <p:set>
                                      <p:cBhvr>
                                        <p:cTn id="66" dur="1" fill="hold">
                                          <p:stCondLst>
                                            <p:cond delay="499"/>
                                          </p:stCondLst>
                                        </p:cTn>
                                        <p:tgtEl>
                                          <p:spTgt spid="152"/>
                                        </p:tgtEl>
                                        <p:attrNameLst>
                                          <p:attrName>style.visibility</p:attrName>
                                        </p:attrNameLst>
                                      </p:cBhvr>
                                      <p:to>
                                        <p:strVal val="hidden"/>
                                      </p:to>
                                    </p:set>
                                  </p:childTnLst>
                                </p:cTn>
                              </p:par>
                            </p:childTnLst>
                          </p:cTn>
                        </p:par>
                        <p:par>
                          <p:cTn id="67" fill="hold">
                            <p:stCondLst>
                              <p:cond delay="10250"/>
                            </p:stCondLst>
                            <p:childTnLst>
                              <p:par>
                                <p:cTn id="68" presetID="10" presetClass="entr" presetSubtype="0" fill="hold" nodeType="afterEffect">
                                  <p:stCondLst>
                                    <p:cond delay="25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childTnLst>
                          </p:cTn>
                        </p:par>
                        <p:par>
                          <p:cTn id="71" fill="hold">
                            <p:stCondLst>
                              <p:cond delay="11000"/>
                            </p:stCondLst>
                            <p:childTnLst>
                              <p:par>
                                <p:cTn id="72" presetID="10" presetClass="exit" presetSubtype="0" fill="hold" nodeType="afterEffect">
                                  <p:stCondLst>
                                    <p:cond delay="250"/>
                                  </p:stCondLst>
                                  <p:childTnLst>
                                    <p:animEffect transition="out" filter="fade">
                                      <p:cBhvr>
                                        <p:cTn id="73" dur="500"/>
                                        <p:tgtEl>
                                          <p:spTgt spid="153"/>
                                        </p:tgtEl>
                                      </p:cBhvr>
                                    </p:animEffect>
                                    <p:set>
                                      <p:cBhvr>
                                        <p:cTn id="74" dur="1" fill="hold">
                                          <p:stCondLst>
                                            <p:cond delay="499"/>
                                          </p:stCondLst>
                                        </p:cTn>
                                        <p:tgtEl>
                                          <p:spTgt spid="153"/>
                                        </p:tgtEl>
                                        <p:attrNameLst>
                                          <p:attrName>style.visibility</p:attrName>
                                        </p:attrNameLst>
                                      </p:cBhvr>
                                      <p:to>
                                        <p:strVal val="hidden"/>
                                      </p:to>
                                    </p:set>
                                  </p:childTnLst>
                                </p:cTn>
                              </p:par>
                            </p:childTnLst>
                          </p:cTn>
                        </p:par>
                        <p:par>
                          <p:cTn id="75" fill="hold">
                            <p:stCondLst>
                              <p:cond delay="11750"/>
                            </p:stCondLst>
                            <p:childTnLst>
                              <p:par>
                                <p:cTn id="76" presetID="10" presetClass="entr" presetSubtype="0" fill="hold" nodeType="afterEffect">
                                  <p:stCondLst>
                                    <p:cond delay="250"/>
                                  </p:stCondLst>
                                  <p:childTnLst>
                                    <p:set>
                                      <p:cBhvr>
                                        <p:cTn id="77" dur="1" fill="hold">
                                          <p:stCondLst>
                                            <p:cond delay="0"/>
                                          </p:stCondLst>
                                        </p:cTn>
                                        <p:tgtEl>
                                          <p:spTgt spid="154"/>
                                        </p:tgtEl>
                                        <p:attrNameLst>
                                          <p:attrName>style.visibility</p:attrName>
                                        </p:attrNameLst>
                                      </p:cBhvr>
                                      <p:to>
                                        <p:strVal val="visible"/>
                                      </p:to>
                                    </p:set>
                                    <p:animEffect transition="in" filter="fade">
                                      <p:cBhvr>
                                        <p:cTn id="78" dur="500"/>
                                        <p:tgtEl>
                                          <p:spTgt spid="154"/>
                                        </p:tgtEl>
                                      </p:cBhvr>
                                    </p:animEffect>
                                  </p:childTnLst>
                                </p:cTn>
                              </p:par>
                            </p:childTnLst>
                          </p:cTn>
                        </p:par>
                        <p:par>
                          <p:cTn id="79" fill="hold">
                            <p:stCondLst>
                              <p:cond delay="12500"/>
                            </p:stCondLst>
                            <p:childTnLst>
                              <p:par>
                                <p:cTn id="80" presetID="10" presetClass="exit" presetSubtype="0" fill="hold" nodeType="afterEffect">
                                  <p:stCondLst>
                                    <p:cond delay="250"/>
                                  </p:stCondLst>
                                  <p:childTnLst>
                                    <p:animEffect transition="out" filter="fade">
                                      <p:cBhvr>
                                        <p:cTn id="81" dur="500"/>
                                        <p:tgtEl>
                                          <p:spTgt spid="154"/>
                                        </p:tgtEl>
                                      </p:cBhvr>
                                    </p:animEffect>
                                    <p:set>
                                      <p:cBhvr>
                                        <p:cTn id="82" dur="1" fill="hold">
                                          <p:stCondLst>
                                            <p:cond delay="499"/>
                                          </p:stCondLst>
                                        </p:cTn>
                                        <p:tgtEl>
                                          <p:spTgt spid="154"/>
                                        </p:tgtEl>
                                        <p:attrNameLst>
                                          <p:attrName>style.visibility</p:attrName>
                                        </p:attrNameLst>
                                      </p:cBhvr>
                                      <p:to>
                                        <p:strVal val="hidden"/>
                                      </p:to>
                                    </p:set>
                                  </p:childTnLst>
                                </p:cTn>
                              </p:par>
                            </p:childTnLst>
                          </p:cTn>
                        </p:par>
                        <p:par>
                          <p:cTn id="83" fill="hold">
                            <p:stCondLst>
                              <p:cond delay="13250"/>
                            </p:stCondLst>
                            <p:childTnLst>
                              <p:par>
                                <p:cTn id="84" presetID="10" presetClass="entr" presetSubtype="0" fill="hold" nodeType="afterEffect">
                                  <p:stCondLst>
                                    <p:cond delay="250"/>
                                  </p:stCondLst>
                                  <p:childTnLst>
                                    <p:set>
                                      <p:cBhvr>
                                        <p:cTn id="85" dur="1" fill="hold">
                                          <p:stCondLst>
                                            <p:cond delay="0"/>
                                          </p:stCondLst>
                                        </p:cTn>
                                        <p:tgtEl>
                                          <p:spTgt spid="155"/>
                                        </p:tgtEl>
                                        <p:attrNameLst>
                                          <p:attrName>style.visibility</p:attrName>
                                        </p:attrNameLst>
                                      </p:cBhvr>
                                      <p:to>
                                        <p:strVal val="visible"/>
                                      </p:to>
                                    </p:set>
                                    <p:animEffect transition="in" filter="fade">
                                      <p:cBhvr>
                                        <p:cTn id="86" dur="500"/>
                                        <p:tgtEl>
                                          <p:spTgt spid="155"/>
                                        </p:tgtEl>
                                      </p:cBhvr>
                                    </p:animEffect>
                                  </p:childTnLst>
                                </p:cTn>
                              </p:par>
                            </p:childTnLst>
                          </p:cTn>
                        </p:par>
                        <p:par>
                          <p:cTn id="87" fill="hold">
                            <p:stCondLst>
                              <p:cond delay="14000"/>
                            </p:stCondLst>
                            <p:childTnLst>
                              <p:par>
                                <p:cTn id="88" presetID="10" presetClass="exit" presetSubtype="0" fill="hold" nodeType="afterEffect">
                                  <p:stCondLst>
                                    <p:cond delay="250"/>
                                  </p:stCondLst>
                                  <p:childTnLst>
                                    <p:animEffect transition="out" filter="fade">
                                      <p:cBhvr>
                                        <p:cTn id="89" dur="500"/>
                                        <p:tgtEl>
                                          <p:spTgt spid="155"/>
                                        </p:tgtEl>
                                      </p:cBhvr>
                                    </p:animEffect>
                                    <p:set>
                                      <p:cBhvr>
                                        <p:cTn id="90" dur="1" fill="hold">
                                          <p:stCondLst>
                                            <p:cond delay="499"/>
                                          </p:stCondLst>
                                        </p:cTn>
                                        <p:tgtEl>
                                          <p:spTgt spid="155"/>
                                        </p:tgtEl>
                                        <p:attrNameLst>
                                          <p:attrName>style.visibility</p:attrName>
                                        </p:attrNameLst>
                                      </p:cBhvr>
                                      <p:to>
                                        <p:strVal val="hidden"/>
                                      </p:to>
                                    </p:set>
                                  </p:childTnLst>
                                </p:cTn>
                              </p:par>
                            </p:childTnLst>
                          </p:cTn>
                        </p:par>
                        <p:par>
                          <p:cTn id="91" fill="hold">
                            <p:stCondLst>
                              <p:cond delay="14750"/>
                            </p:stCondLst>
                            <p:childTnLst>
                              <p:par>
                                <p:cTn id="92" presetID="10" presetClass="entr" presetSubtype="0" fill="hold" nodeType="afterEffect">
                                  <p:stCondLst>
                                    <p:cond delay="250"/>
                                  </p:stCondLst>
                                  <p:childTnLst>
                                    <p:set>
                                      <p:cBhvr>
                                        <p:cTn id="93" dur="1" fill="hold">
                                          <p:stCondLst>
                                            <p:cond delay="0"/>
                                          </p:stCondLst>
                                        </p:cTn>
                                        <p:tgtEl>
                                          <p:spTgt spid="156"/>
                                        </p:tgtEl>
                                        <p:attrNameLst>
                                          <p:attrName>style.visibility</p:attrName>
                                        </p:attrNameLst>
                                      </p:cBhvr>
                                      <p:to>
                                        <p:strVal val="visible"/>
                                      </p:to>
                                    </p:set>
                                    <p:animEffect transition="in" filter="fade">
                                      <p:cBhvr>
                                        <p:cTn id="94" dur="500"/>
                                        <p:tgtEl>
                                          <p:spTgt spid="156"/>
                                        </p:tgtEl>
                                      </p:cBhvr>
                                    </p:animEffect>
                                  </p:childTnLst>
                                </p:cTn>
                              </p:par>
                            </p:childTnLst>
                          </p:cTn>
                        </p:par>
                        <p:par>
                          <p:cTn id="95" fill="hold">
                            <p:stCondLst>
                              <p:cond delay="15500"/>
                            </p:stCondLst>
                            <p:childTnLst>
                              <p:par>
                                <p:cTn id="96" presetID="10" presetClass="exit" presetSubtype="0" fill="hold" nodeType="afterEffect">
                                  <p:stCondLst>
                                    <p:cond delay="250"/>
                                  </p:stCondLst>
                                  <p:childTnLst>
                                    <p:animEffect transition="out" filter="fade">
                                      <p:cBhvr>
                                        <p:cTn id="97" dur="500"/>
                                        <p:tgtEl>
                                          <p:spTgt spid="156"/>
                                        </p:tgtEl>
                                      </p:cBhvr>
                                    </p:animEffect>
                                    <p:set>
                                      <p:cBhvr>
                                        <p:cTn id="98" dur="1" fill="hold">
                                          <p:stCondLst>
                                            <p:cond delay="499"/>
                                          </p:stCondLst>
                                        </p:cTn>
                                        <p:tgtEl>
                                          <p:spTgt spid="15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7" presetClass="entr" presetSubtype="0" fill="hold" nodeType="click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157"/>
                                        </p:tgtEl>
                                        <p:attrNameLst>
                                          <p:attrName>style.visibility</p:attrName>
                                        </p:attrNameLst>
                                      </p:cBhvr>
                                      <p:to>
                                        <p:strVal val="visible"/>
                                      </p:to>
                                    </p:set>
                                    <p:animEffect transition="in" filter="fade">
                                      <p:cBhvr>
                                        <p:cTn id="110" dur="500"/>
                                        <p:tgtEl>
                                          <p:spTgt spid="157"/>
                                        </p:tgtEl>
                                      </p:cBhvr>
                                    </p:animEffect>
                                  </p:childTnLst>
                                </p:cTn>
                              </p:par>
                            </p:childTnLst>
                          </p:cTn>
                        </p:par>
                        <p:par>
                          <p:cTn id="111" fill="hold">
                            <p:stCondLst>
                              <p:cond delay="500"/>
                            </p:stCondLst>
                            <p:childTnLst>
                              <p:par>
                                <p:cTn id="112" presetID="10" presetClass="exit" presetSubtype="0" fill="hold" nodeType="afterEffect">
                                  <p:stCondLst>
                                    <p:cond delay="250"/>
                                  </p:stCondLst>
                                  <p:childTnLst>
                                    <p:animEffect transition="out" filter="fade">
                                      <p:cBhvr>
                                        <p:cTn id="113" dur="500"/>
                                        <p:tgtEl>
                                          <p:spTgt spid="157"/>
                                        </p:tgtEl>
                                      </p:cBhvr>
                                    </p:animEffect>
                                    <p:set>
                                      <p:cBhvr>
                                        <p:cTn id="114" dur="1" fill="hold">
                                          <p:stCondLst>
                                            <p:cond delay="499"/>
                                          </p:stCondLst>
                                        </p:cTn>
                                        <p:tgtEl>
                                          <p:spTgt spid="157"/>
                                        </p:tgtEl>
                                        <p:attrNameLst>
                                          <p:attrName>style.visibility</p:attrName>
                                        </p:attrNameLst>
                                      </p:cBhvr>
                                      <p:to>
                                        <p:strVal val="hidden"/>
                                      </p:to>
                                    </p:set>
                                  </p:childTnLst>
                                </p:cTn>
                              </p:par>
                            </p:childTnLst>
                          </p:cTn>
                        </p:par>
                        <p:par>
                          <p:cTn id="115" fill="hold">
                            <p:stCondLst>
                              <p:cond delay="1250"/>
                            </p:stCondLst>
                            <p:childTnLst>
                              <p:par>
                                <p:cTn id="116" presetID="10" presetClass="entr" presetSubtype="0" fill="hold" nodeType="afterEffect">
                                  <p:stCondLst>
                                    <p:cond delay="25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500"/>
                                        <p:tgtEl>
                                          <p:spTgt spid="158"/>
                                        </p:tgtEl>
                                      </p:cBhvr>
                                    </p:animEffect>
                                  </p:childTnLst>
                                </p:cTn>
                              </p:par>
                            </p:childTnLst>
                          </p:cTn>
                        </p:par>
                        <p:par>
                          <p:cTn id="119" fill="hold">
                            <p:stCondLst>
                              <p:cond delay="2000"/>
                            </p:stCondLst>
                            <p:childTnLst>
                              <p:par>
                                <p:cTn id="120" presetID="10" presetClass="exit" presetSubtype="0" fill="hold" nodeType="afterEffect">
                                  <p:stCondLst>
                                    <p:cond delay="250"/>
                                  </p:stCondLst>
                                  <p:childTnLst>
                                    <p:animEffect transition="out" filter="fade">
                                      <p:cBhvr>
                                        <p:cTn id="121" dur="500"/>
                                        <p:tgtEl>
                                          <p:spTgt spid="158"/>
                                        </p:tgtEl>
                                      </p:cBhvr>
                                    </p:animEffect>
                                    <p:set>
                                      <p:cBhvr>
                                        <p:cTn id="122" dur="1" fill="hold">
                                          <p:stCondLst>
                                            <p:cond delay="499"/>
                                          </p:stCondLst>
                                        </p:cTn>
                                        <p:tgtEl>
                                          <p:spTgt spid="158"/>
                                        </p:tgtEl>
                                        <p:attrNameLst>
                                          <p:attrName>style.visibility</p:attrName>
                                        </p:attrNameLst>
                                      </p:cBhvr>
                                      <p:to>
                                        <p:strVal val="hidden"/>
                                      </p:to>
                                    </p:set>
                                  </p:childTnLst>
                                </p:cTn>
                              </p:par>
                            </p:childTnLst>
                          </p:cTn>
                        </p:par>
                        <p:par>
                          <p:cTn id="123" fill="hold">
                            <p:stCondLst>
                              <p:cond delay="2750"/>
                            </p:stCondLst>
                            <p:childTnLst>
                              <p:par>
                                <p:cTn id="124" presetID="10" presetClass="entr" presetSubtype="0" fill="hold" nodeType="afterEffect">
                                  <p:stCondLst>
                                    <p:cond delay="250"/>
                                  </p:stCondLst>
                                  <p:childTnLst>
                                    <p:set>
                                      <p:cBhvr>
                                        <p:cTn id="125" dur="1" fill="hold">
                                          <p:stCondLst>
                                            <p:cond delay="0"/>
                                          </p:stCondLst>
                                        </p:cTn>
                                        <p:tgtEl>
                                          <p:spTgt spid="159"/>
                                        </p:tgtEl>
                                        <p:attrNameLst>
                                          <p:attrName>style.visibility</p:attrName>
                                        </p:attrNameLst>
                                      </p:cBhvr>
                                      <p:to>
                                        <p:strVal val="visible"/>
                                      </p:to>
                                    </p:set>
                                    <p:animEffect transition="in" filter="fade">
                                      <p:cBhvr>
                                        <p:cTn id="126" dur="500"/>
                                        <p:tgtEl>
                                          <p:spTgt spid="159"/>
                                        </p:tgtEl>
                                      </p:cBhvr>
                                    </p:animEffect>
                                  </p:childTnLst>
                                </p:cTn>
                              </p:par>
                            </p:childTnLst>
                          </p:cTn>
                        </p:par>
                        <p:par>
                          <p:cTn id="127" fill="hold">
                            <p:stCondLst>
                              <p:cond delay="3500"/>
                            </p:stCondLst>
                            <p:childTnLst>
                              <p:par>
                                <p:cTn id="128" presetID="10" presetClass="exit" presetSubtype="0" fill="hold" nodeType="afterEffect">
                                  <p:stCondLst>
                                    <p:cond delay="250"/>
                                  </p:stCondLst>
                                  <p:childTnLst>
                                    <p:animEffect transition="out" filter="fade">
                                      <p:cBhvr>
                                        <p:cTn id="129" dur="500"/>
                                        <p:tgtEl>
                                          <p:spTgt spid="159"/>
                                        </p:tgtEl>
                                      </p:cBhvr>
                                    </p:animEffect>
                                    <p:set>
                                      <p:cBhvr>
                                        <p:cTn id="130" dur="1" fill="hold">
                                          <p:stCondLst>
                                            <p:cond delay="499"/>
                                          </p:stCondLst>
                                        </p:cTn>
                                        <p:tgtEl>
                                          <p:spTgt spid="159"/>
                                        </p:tgtEl>
                                        <p:attrNameLst>
                                          <p:attrName>style.visibility</p:attrName>
                                        </p:attrNameLst>
                                      </p:cBhvr>
                                      <p:to>
                                        <p:strVal val="hidden"/>
                                      </p:to>
                                    </p:set>
                                  </p:childTnLst>
                                </p:cTn>
                              </p:par>
                            </p:childTnLst>
                          </p:cTn>
                        </p:par>
                        <p:par>
                          <p:cTn id="131" fill="hold">
                            <p:stCondLst>
                              <p:cond delay="4250"/>
                            </p:stCondLst>
                            <p:childTnLst>
                              <p:par>
                                <p:cTn id="132" presetID="10" presetClass="entr" presetSubtype="0" fill="hold" nodeType="afterEffect">
                                  <p:stCondLst>
                                    <p:cond delay="250"/>
                                  </p:stCondLst>
                                  <p:childTnLst>
                                    <p:set>
                                      <p:cBhvr>
                                        <p:cTn id="133" dur="1" fill="hold">
                                          <p:stCondLst>
                                            <p:cond delay="0"/>
                                          </p:stCondLst>
                                        </p:cTn>
                                        <p:tgtEl>
                                          <p:spTgt spid="160"/>
                                        </p:tgtEl>
                                        <p:attrNameLst>
                                          <p:attrName>style.visibility</p:attrName>
                                        </p:attrNameLst>
                                      </p:cBhvr>
                                      <p:to>
                                        <p:strVal val="visible"/>
                                      </p:to>
                                    </p:set>
                                    <p:animEffect transition="in" filter="fade">
                                      <p:cBhvr>
                                        <p:cTn id="134" dur="500"/>
                                        <p:tgtEl>
                                          <p:spTgt spid="160"/>
                                        </p:tgtEl>
                                      </p:cBhvr>
                                    </p:animEffect>
                                  </p:childTnLst>
                                </p:cTn>
                              </p:par>
                            </p:childTnLst>
                          </p:cTn>
                        </p:par>
                        <p:par>
                          <p:cTn id="135" fill="hold">
                            <p:stCondLst>
                              <p:cond delay="5000"/>
                            </p:stCondLst>
                            <p:childTnLst>
                              <p:par>
                                <p:cTn id="136" presetID="10" presetClass="exit" presetSubtype="0" fill="hold" nodeType="afterEffect">
                                  <p:stCondLst>
                                    <p:cond delay="250"/>
                                  </p:stCondLst>
                                  <p:childTnLst>
                                    <p:animEffect transition="out" filter="fade">
                                      <p:cBhvr>
                                        <p:cTn id="137" dur="500"/>
                                        <p:tgtEl>
                                          <p:spTgt spid="160"/>
                                        </p:tgtEl>
                                      </p:cBhvr>
                                    </p:animEffect>
                                    <p:set>
                                      <p:cBhvr>
                                        <p:cTn id="138" dur="1" fill="hold">
                                          <p:stCondLst>
                                            <p:cond delay="499"/>
                                          </p:stCondLst>
                                        </p:cTn>
                                        <p:tgtEl>
                                          <p:spTgt spid="160"/>
                                        </p:tgtEl>
                                        <p:attrNameLst>
                                          <p:attrName>style.visibility</p:attrName>
                                        </p:attrNameLst>
                                      </p:cBhvr>
                                      <p:to>
                                        <p:strVal val="hidden"/>
                                      </p:to>
                                    </p:set>
                                  </p:childTnLst>
                                </p:cTn>
                              </p:par>
                            </p:childTnLst>
                          </p:cTn>
                        </p:par>
                        <p:par>
                          <p:cTn id="139" fill="hold">
                            <p:stCondLst>
                              <p:cond delay="5750"/>
                            </p:stCondLst>
                            <p:childTnLst>
                              <p:par>
                                <p:cTn id="140" presetID="10" presetClass="entr" presetSubtype="0" fill="hold" nodeType="afterEffect">
                                  <p:stCondLst>
                                    <p:cond delay="250"/>
                                  </p:stCondLst>
                                  <p:childTnLst>
                                    <p:set>
                                      <p:cBhvr>
                                        <p:cTn id="141" dur="1" fill="hold">
                                          <p:stCondLst>
                                            <p:cond delay="0"/>
                                          </p:stCondLst>
                                        </p:cTn>
                                        <p:tgtEl>
                                          <p:spTgt spid="161"/>
                                        </p:tgtEl>
                                        <p:attrNameLst>
                                          <p:attrName>style.visibility</p:attrName>
                                        </p:attrNameLst>
                                      </p:cBhvr>
                                      <p:to>
                                        <p:strVal val="visible"/>
                                      </p:to>
                                    </p:set>
                                    <p:animEffect transition="in" filter="fade">
                                      <p:cBhvr>
                                        <p:cTn id="142" dur="500"/>
                                        <p:tgtEl>
                                          <p:spTgt spid="161"/>
                                        </p:tgtEl>
                                      </p:cBhvr>
                                    </p:animEffect>
                                  </p:childTnLst>
                                </p:cTn>
                              </p:par>
                            </p:childTnLst>
                          </p:cTn>
                        </p:par>
                        <p:par>
                          <p:cTn id="143" fill="hold">
                            <p:stCondLst>
                              <p:cond delay="6500"/>
                            </p:stCondLst>
                            <p:childTnLst>
                              <p:par>
                                <p:cTn id="144" presetID="10" presetClass="exit" presetSubtype="0" fill="hold" nodeType="afterEffect">
                                  <p:stCondLst>
                                    <p:cond delay="250"/>
                                  </p:stCondLst>
                                  <p:childTnLst>
                                    <p:animEffect transition="out" filter="fade">
                                      <p:cBhvr>
                                        <p:cTn id="145" dur="500"/>
                                        <p:tgtEl>
                                          <p:spTgt spid="161"/>
                                        </p:tgtEl>
                                      </p:cBhvr>
                                    </p:animEffect>
                                    <p:set>
                                      <p:cBhvr>
                                        <p:cTn id="146" dur="1" fill="hold">
                                          <p:stCondLst>
                                            <p:cond delay="499"/>
                                          </p:stCondLst>
                                        </p:cTn>
                                        <p:tgtEl>
                                          <p:spTgt spid="161"/>
                                        </p:tgtEl>
                                        <p:attrNameLst>
                                          <p:attrName>style.visibility</p:attrName>
                                        </p:attrNameLst>
                                      </p:cBhvr>
                                      <p:to>
                                        <p:strVal val="hidden"/>
                                      </p:to>
                                    </p:set>
                                  </p:childTnLst>
                                </p:cTn>
                              </p:par>
                            </p:childTnLst>
                          </p:cTn>
                        </p:par>
                        <p:par>
                          <p:cTn id="147" fill="hold">
                            <p:stCondLst>
                              <p:cond delay="7250"/>
                            </p:stCondLst>
                            <p:childTnLst>
                              <p:par>
                                <p:cTn id="148" presetID="10" presetClass="entr" presetSubtype="0" fill="hold" nodeType="afterEffect">
                                  <p:stCondLst>
                                    <p:cond delay="250"/>
                                  </p:stCondLst>
                                  <p:childTnLst>
                                    <p:set>
                                      <p:cBhvr>
                                        <p:cTn id="149" dur="1" fill="hold">
                                          <p:stCondLst>
                                            <p:cond delay="0"/>
                                          </p:stCondLst>
                                        </p:cTn>
                                        <p:tgtEl>
                                          <p:spTgt spid="162"/>
                                        </p:tgtEl>
                                        <p:attrNameLst>
                                          <p:attrName>style.visibility</p:attrName>
                                        </p:attrNameLst>
                                      </p:cBhvr>
                                      <p:to>
                                        <p:strVal val="visible"/>
                                      </p:to>
                                    </p:set>
                                    <p:animEffect transition="in" filter="fade">
                                      <p:cBhvr>
                                        <p:cTn id="150" dur="500"/>
                                        <p:tgtEl>
                                          <p:spTgt spid="162"/>
                                        </p:tgtEl>
                                      </p:cBhvr>
                                    </p:animEffect>
                                  </p:childTnLst>
                                </p:cTn>
                              </p:par>
                            </p:childTnLst>
                          </p:cTn>
                        </p:par>
                        <p:par>
                          <p:cTn id="151" fill="hold">
                            <p:stCondLst>
                              <p:cond delay="8000"/>
                            </p:stCondLst>
                            <p:childTnLst>
                              <p:par>
                                <p:cTn id="152" presetID="10" presetClass="exit" presetSubtype="0" fill="hold" nodeType="afterEffect">
                                  <p:stCondLst>
                                    <p:cond delay="250"/>
                                  </p:stCondLst>
                                  <p:childTnLst>
                                    <p:animEffect transition="out" filter="fade">
                                      <p:cBhvr>
                                        <p:cTn id="153" dur="500"/>
                                        <p:tgtEl>
                                          <p:spTgt spid="162"/>
                                        </p:tgtEl>
                                      </p:cBhvr>
                                    </p:animEffect>
                                    <p:set>
                                      <p:cBhvr>
                                        <p:cTn id="154" dur="1" fill="hold">
                                          <p:stCondLst>
                                            <p:cond delay="499"/>
                                          </p:stCondLst>
                                        </p:cTn>
                                        <p:tgtEl>
                                          <p:spTgt spid="162"/>
                                        </p:tgtEl>
                                        <p:attrNameLst>
                                          <p:attrName>style.visibility</p:attrName>
                                        </p:attrNameLst>
                                      </p:cBhvr>
                                      <p:to>
                                        <p:strVal val="hidden"/>
                                      </p:to>
                                    </p:set>
                                  </p:childTnLst>
                                </p:cTn>
                              </p:par>
                            </p:childTnLst>
                          </p:cTn>
                        </p:par>
                        <p:par>
                          <p:cTn id="155" fill="hold">
                            <p:stCondLst>
                              <p:cond delay="8750"/>
                            </p:stCondLst>
                            <p:childTnLst>
                              <p:par>
                                <p:cTn id="156" presetID="10" presetClass="entr" presetSubtype="0" fill="hold" nodeType="afterEffect">
                                  <p:stCondLst>
                                    <p:cond delay="250"/>
                                  </p:stCondLst>
                                  <p:childTnLst>
                                    <p:set>
                                      <p:cBhvr>
                                        <p:cTn id="157" dur="1" fill="hold">
                                          <p:stCondLst>
                                            <p:cond delay="0"/>
                                          </p:stCondLst>
                                        </p:cTn>
                                        <p:tgtEl>
                                          <p:spTgt spid="163"/>
                                        </p:tgtEl>
                                        <p:attrNameLst>
                                          <p:attrName>style.visibility</p:attrName>
                                        </p:attrNameLst>
                                      </p:cBhvr>
                                      <p:to>
                                        <p:strVal val="visible"/>
                                      </p:to>
                                    </p:set>
                                    <p:animEffect transition="in" filter="fade">
                                      <p:cBhvr>
                                        <p:cTn id="158" dur="500"/>
                                        <p:tgtEl>
                                          <p:spTgt spid="163"/>
                                        </p:tgtEl>
                                      </p:cBhvr>
                                    </p:animEffect>
                                  </p:childTnLst>
                                </p:cTn>
                              </p:par>
                            </p:childTnLst>
                          </p:cTn>
                        </p:par>
                        <p:par>
                          <p:cTn id="159" fill="hold">
                            <p:stCondLst>
                              <p:cond delay="9500"/>
                            </p:stCondLst>
                            <p:childTnLst>
                              <p:par>
                                <p:cTn id="160" presetID="10" presetClass="exit" presetSubtype="0" fill="hold" nodeType="afterEffect">
                                  <p:stCondLst>
                                    <p:cond delay="250"/>
                                  </p:stCondLst>
                                  <p:childTnLst>
                                    <p:animEffect transition="out" filter="fade">
                                      <p:cBhvr>
                                        <p:cTn id="161" dur="500"/>
                                        <p:tgtEl>
                                          <p:spTgt spid="163"/>
                                        </p:tgtEl>
                                      </p:cBhvr>
                                    </p:animEffect>
                                    <p:set>
                                      <p:cBhvr>
                                        <p:cTn id="162" dur="1" fill="hold">
                                          <p:stCondLst>
                                            <p:cond delay="499"/>
                                          </p:stCondLst>
                                        </p:cTn>
                                        <p:tgtEl>
                                          <p:spTgt spid="163"/>
                                        </p:tgtEl>
                                        <p:attrNameLst>
                                          <p:attrName>style.visibility</p:attrName>
                                        </p:attrNameLst>
                                      </p:cBhvr>
                                      <p:to>
                                        <p:strVal val="hidden"/>
                                      </p:to>
                                    </p:set>
                                  </p:childTnLst>
                                </p:cTn>
                              </p:par>
                            </p:childTnLst>
                          </p:cTn>
                        </p:par>
                        <p:par>
                          <p:cTn id="163" fill="hold">
                            <p:stCondLst>
                              <p:cond delay="10250"/>
                            </p:stCondLst>
                            <p:childTnLst>
                              <p:par>
                                <p:cTn id="164" presetID="10" presetClass="entr" presetSubtype="0" fill="hold" nodeType="afterEffect">
                                  <p:stCondLst>
                                    <p:cond delay="250"/>
                                  </p:stCondLst>
                                  <p:childTnLst>
                                    <p:set>
                                      <p:cBhvr>
                                        <p:cTn id="165" dur="1" fill="hold">
                                          <p:stCondLst>
                                            <p:cond delay="0"/>
                                          </p:stCondLst>
                                        </p:cTn>
                                        <p:tgtEl>
                                          <p:spTgt spid="164"/>
                                        </p:tgtEl>
                                        <p:attrNameLst>
                                          <p:attrName>style.visibility</p:attrName>
                                        </p:attrNameLst>
                                      </p:cBhvr>
                                      <p:to>
                                        <p:strVal val="visible"/>
                                      </p:to>
                                    </p:set>
                                    <p:animEffect transition="in" filter="fade">
                                      <p:cBhvr>
                                        <p:cTn id="166" dur="500"/>
                                        <p:tgtEl>
                                          <p:spTgt spid="164"/>
                                        </p:tgtEl>
                                      </p:cBhvr>
                                    </p:animEffect>
                                  </p:childTnLst>
                                </p:cTn>
                              </p:par>
                            </p:childTnLst>
                          </p:cTn>
                        </p:par>
                        <p:par>
                          <p:cTn id="167" fill="hold">
                            <p:stCondLst>
                              <p:cond delay="11000"/>
                            </p:stCondLst>
                            <p:childTnLst>
                              <p:par>
                                <p:cTn id="168" presetID="10" presetClass="exit" presetSubtype="0" fill="hold" nodeType="afterEffect">
                                  <p:stCondLst>
                                    <p:cond delay="250"/>
                                  </p:stCondLst>
                                  <p:childTnLst>
                                    <p:animEffect transition="out" filter="fade">
                                      <p:cBhvr>
                                        <p:cTn id="169" dur="500"/>
                                        <p:tgtEl>
                                          <p:spTgt spid="164"/>
                                        </p:tgtEl>
                                      </p:cBhvr>
                                    </p:animEffect>
                                    <p:set>
                                      <p:cBhvr>
                                        <p:cTn id="170" dur="1" fill="hold">
                                          <p:stCondLst>
                                            <p:cond delay="499"/>
                                          </p:stCondLst>
                                        </p:cTn>
                                        <p:tgtEl>
                                          <p:spTgt spid="164"/>
                                        </p:tgtEl>
                                        <p:attrNameLst>
                                          <p:attrName>style.visibility</p:attrName>
                                        </p:attrNameLst>
                                      </p:cBhvr>
                                      <p:to>
                                        <p:strVal val="hidden"/>
                                      </p:to>
                                    </p:set>
                                  </p:childTnLst>
                                </p:cTn>
                              </p:par>
                            </p:childTnLst>
                          </p:cTn>
                        </p:par>
                        <p:par>
                          <p:cTn id="171" fill="hold">
                            <p:stCondLst>
                              <p:cond delay="11750"/>
                            </p:stCondLst>
                            <p:childTnLst>
                              <p:par>
                                <p:cTn id="172" presetID="10" presetClass="entr" presetSubtype="0" fill="hold" nodeType="afterEffect">
                                  <p:stCondLst>
                                    <p:cond delay="250"/>
                                  </p:stCondLst>
                                  <p:childTnLst>
                                    <p:set>
                                      <p:cBhvr>
                                        <p:cTn id="173" dur="1" fill="hold">
                                          <p:stCondLst>
                                            <p:cond delay="0"/>
                                          </p:stCondLst>
                                        </p:cTn>
                                        <p:tgtEl>
                                          <p:spTgt spid="165"/>
                                        </p:tgtEl>
                                        <p:attrNameLst>
                                          <p:attrName>style.visibility</p:attrName>
                                        </p:attrNameLst>
                                      </p:cBhvr>
                                      <p:to>
                                        <p:strVal val="visible"/>
                                      </p:to>
                                    </p:set>
                                    <p:animEffect transition="in" filter="fade">
                                      <p:cBhvr>
                                        <p:cTn id="174" dur="500"/>
                                        <p:tgtEl>
                                          <p:spTgt spid="165"/>
                                        </p:tgtEl>
                                      </p:cBhvr>
                                    </p:animEffect>
                                  </p:childTnLst>
                                </p:cTn>
                              </p:par>
                            </p:childTnLst>
                          </p:cTn>
                        </p:par>
                        <p:par>
                          <p:cTn id="175" fill="hold">
                            <p:stCondLst>
                              <p:cond delay="12500"/>
                            </p:stCondLst>
                            <p:childTnLst>
                              <p:par>
                                <p:cTn id="176" presetID="10" presetClass="exit" presetSubtype="0" fill="hold" nodeType="afterEffect">
                                  <p:stCondLst>
                                    <p:cond delay="250"/>
                                  </p:stCondLst>
                                  <p:childTnLst>
                                    <p:animEffect transition="out" filter="fade">
                                      <p:cBhvr>
                                        <p:cTn id="177" dur="500"/>
                                        <p:tgtEl>
                                          <p:spTgt spid="165"/>
                                        </p:tgtEl>
                                      </p:cBhvr>
                                    </p:animEffect>
                                    <p:set>
                                      <p:cBhvr>
                                        <p:cTn id="178" dur="1" fill="hold">
                                          <p:stCondLst>
                                            <p:cond delay="499"/>
                                          </p:stCondLst>
                                        </p:cTn>
                                        <p:tgtEl>
                                          <p:spTgt spid="165"/>
                                        </p:tgtEl>
                                        <p:attrNameLst>
                                          <p:attrName>style.visibility</p:attrName>
                                        </p:attrNameLst>
                                      </p:cBhvr>
                                      <p:to>
                                        <p:strVal val="hidden"/>
                                      </p:to>
                                    </p:set>
                                  </p:childTnLst>
                                </p:cTn>
                              </p:par>
                            </p:childTnLst>
                          </p:cTn>
                        </p:par>
                        <p:par>
                          <p:cTn id="179" fill="hold">
                            <p:stCondLst>
                              <p:cond delay="13250"/>
                            </p:stCondLst>
                            <p:childTnLst>
                              <p:par>
                                <p:cTn id="180" presetID="10" presetClass="entr" presetSubtype="0" fill="hold" nodeType="afterEffect">
                                  <p:stCondLst>
                                    <p:cond delay="250"/>
                                  </p:stCondLst>
                                  <p:childTnLst>
                                    <p:set>
                                      <p:cBhvr>
                                        <p:cTn id="181" dur="1" fill="hold">
                                          <p:stCondLst>
                                            <p:cond delay="0"/>
                                          </p:stCondLst>
                                        </p:cTn>
                                        <p:tgtEl>
                                          <p:spTgt spid="166"/>
                                        </p:tgtEl>
                                        <p:attrNameLst>
                                          <p:attrName>style.visibility</p:attrName>
                                        </p:attrNameLst>
                                      </p:cBhvr>
                                      <p:to>
                                        <p:strVal val="visible"/>
                                      </p:to>
                                    </p:set>
                                    <p:animEffect transition="in" filter="fade">
                                      <p:cBhvr>
                                        <p:cTn id="182" dur="500"/>
                                        <p:tgtEl>
                                          <p:spTgt spid="166"/>
                                        </p:tgtEl>
                                      </p:cBhvr>
                                    </p:animEffect>
                                  </p:childTnLst>
                                </p:cTn>
                              </p:par>
                            </p:childTnLst>
                          </p:cTn>
                        </p:par>
                        <p:par>
                          <p:cTn id="183" fill="hold">
                            <p:stCondLst>
                              <p:cond delay="14000"/>
                            </p:stCondLst>
                            <p:childTnLst>
                              <p:par>
                                <p:cTn id="184" presetID="10" presetClass="exit" presetSubtype="0" fill="hold" nodeType="afterEffect">
                                  <p:stCondLst>
                                    <p:cond delay="250"/>
                                  </p:stCondLst>
                                  <p:childTnLst>
                                    <p:animEffect transition="out" filter="fade">
                                      <p:cBhvr>
                                        <p:cTn id="185" dur="500"/>
                                        <p:tgtEl>
                                          <p:spTgt spid="166"/>
                                        </p:tgtEl>
                                      </p:cBhvr>
                                    </p:animEffect>
                                    <p:set>
                                      <p:cBhvr>
                                        <p:cTn id="186" dur="1" fill="hold">
                                          <p:stCondLst>
                                            <p:cond delay="499"/>
                                          </p:stCondLst>
                                        </p:cTn>
                                        <p:tgtEl>
                                          <p:spTgt spid="166"/>
                                        </p:tgtEl>
                                        <p:attrNameLst>
                                          <p:attrName>style.visibility</p:attrName>
                                        </p:attrNameLst>
                                      </p:cBhvr>
                                      <p:to>
                                        <p:strVal val="hidden"/>
                                      </p:to>
                                    </p:set>
                                  </p:childTnLst>
                                </p:cTn>
                              </p:par>
                            </p:childTnLst>
                          </p:cTn>
                        </p:par>
                        <p:par>
                          <p:cTn id="187" fill="hold">
                            <p:stCondLst>
                              <p:cond delay="14750"/>
                            </p:stCondLst>
                            <p:childTnLst>
                              <p:par>
                                <p:cTn id="188" presetID="10" presetClass="entr" presetSubtype="0" fill="hold" nodeType="afterEffect">
                                  <p:stCondLst>
                                    <p:cond delay="250"/>
                                  </p:stCondLst>
                                  <p:childTnLst>
                                    <p:set>
                                      <p:cBhvr>
                                        <p:cTn id="189" dur="1" fill="hold">
                                          <p:stCondLst>
                                            <p:cond delay="0"/>
                                          </p:stCondLst>
                                        </p:cTn>
                                        <p:tgtEl>
                                          <p:spTgt spid="167"/>
                                        </p:tgtEl>
                                        <p:attrNameLst>
                                          <p:attrName>style.visibility</p:attrName>
                                        </p:attrNameLst>
                                      </p:cBhvr>
                                      <p:to>
                                        <p:strVal val="visible"/>
                                      </p:to>
                                    </p:set>
                                    <p:animEffect transition="in" filter="fade">
                                      <p:cBhvr>
                                        <p:cTn id="190" dur="500"/>
                                        <p:tgtEl>
                                          <p:spTgt spid="167"/>
                                        </p:tgtEl>
                                      </p:cBhvr>
                                    </p:animEffect>
                                  </p:childTnLst>
                                </p:cTn>
                              </p:par>
                            </p:childTnLst>
                          </p:cTn>
                        </p:par>
                        <p:par>
                          <p:cTn id="191" fill="hold">
                            <p:stCondLst>
                              <p:cond delay="15500"/>
                            </p:stCondLst>
                            <p:childTnLst>
                              <p:par>
                                <p:cTn id="192" presetID="10" presetClass="exit" presetSubtype="0" fill="hold" nodeType="afterEffect">
                                  <p:stCondLst>
                                    <p:cond delay="250"/>
                                  </p:stCondLst>
                                  <p:childTnLst>
                                    <p:animEffect transition="out" filter="fade">
                                      <p:cBhvr>
                                        <p:cTn id="193" dur="500"/>
                                        <p:tgtEl>
                                          <p:spTgt spid="167"/>
                                        </p:tgtEl>
                                      </p:cBhvr>
                                    </p:animEffect>
                                    <p:set>
                                      <p:cBhvr>
                                        <p:cTn id="194"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rcRect t="4789" b="4789"/>
          <a:stretch>
            <a:fillRect/>
          </a:stretch>
        </a:blip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695104" y="1279112"/>
            <a:ext cx="2659447" cy="18616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186628" y="2189945"/>
            <a:ext cx="1676400" cy="192137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9282448">
            <a:off x="17565544" y="1856733"/>
            <a:ext cx="670277" cy="885862"/>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73344" b="50381"/>
          <a:stretch>
            <a:fillRect/>
          </a:stretch>
        </p:blipFill>
        <p:spPr>
          <a:xfrm rot="-3952496">
            <a:off x="15814458" y="3498051"/>
            <a:ext cx="963902" cy="1273930"/>
          </a:xfrm>
          <a:prstGeom prst="rect">
            <a:avLst/>
          </a:prstGeom>
        </p:spPr>
      </p:pic>
      <p:pic>
        <p:nvPicPr>
          <p:cNvPr id="23" name="Picture 2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19240" y="325931"/>
            <a:ext cx="1625058" cy="1087312"/>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358103" y="1081820"/>
            <a:ext cx="1222183" cy="817752"/>
          </a:xfrm>
          <a:prstGeom prst="rect">
            <a:avLst/>
          </a:prstGeom>
        </p:spPr>
      </p:pic>
      <p:pic>
        <p:nvPicPr>
          <p:cNvPr id="27" name="Picture 24">
            <a:extLst>
              <a:ext uri="{FF2B5EF4-FFF2-40B4-BE49-F238E27FC236}">
                <a16:creationId xmlns:a16="http://schemas.microsoft.com/office/drawing/2014/main" xmlns="" id="{82235A80-D35B-4761-AEEC-5D7142CD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677400" y="563057"/>
            <a:ext cx="1222183" cy="817752"/>
          </a:xfrm>
          <a:prstGeom prst="rect">
            <a:avLst/>
          </a:prstGeom>
        </p:spPr>
      </p:pic>
      <p:pic>
        <p:nvPicPr>
          <p:cNvPr id="50" name="Picture 49">
            <a:extLst>
              <a:ext uri="{FF2B5EF4-FFF2-40B4-BE49-F238E27FC236}">
                <a16:creationId xmlns:a16="http://schemas.microsoft.com/office/drawing/2014/main" xmlns="" id="{A7145C05-19F0-4249-A92D-4046244820F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09" b="97015" l="732" r="99390">
                        <a14:foregroundMark x1="2317" y1="17537" x2="10122" y2="21642"/>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93293" y1="51866" x2="99634" y2="80597"/>
                        <a14:foregroundMark x1="92805" y1="83582" x2="97683" y2="93657"/>
                        <a14:foregroundMark x1="59756" y1="95522" x2="59634" y2="97015"/>
                      </a14:backgroundRemoval>
                    </a14:imgEffect>
                  </a14:imgLayer>
                </a14:imgProps>
              </a:ext>
              <a:ext uri="{28A0092B-C50C-407E-A947-70E740481C1C}">
                <a14:useLocalDpi xmlns:a14="http://schemas.microsoft.com/office/drawing/2010/main" val="0"/>
              </a:ext>
            </a:extLst>
          </a:blip>
          <a:stretch>
            <a:fillRect/>
          </a:stretch>
        </p:blipFill>
        <p:spPr>
          <a:xfrm>
            <a:off x="22130" y="5645096"/>
            <a:ext cx="18265870" cy="4651130"/>
          </a:xfrm>
          <a:prstGeom prst="rect">
            <a:avLst/>
          </a:prstGeom>
        </p:spPr>
      </p:pic>
      <p:pic>
        <p:nvPicPr>
          <p:cNvPr id="36" name="Picture 35">
            <a:extLst>
              <a:ext uri="{FF2B5EF4-FFF2-40B4-BE49-F238E27FC236}">
                <a16:creationId xmlns:a16="http://schemas.microsoft.com/office/drawing/2014/main" xmlns="" id="{E000432C-CFBD-44CF-8778-097538A3AA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13055047" y="283615"/>
            <a:ext cx="2223777" cy="2233660"/>
          </a:xfrm>
          <a:prstGeom prst="rect">
            <a:avLst/>
          </a:prstGeom>
        </p:spPr>
      </p:pic>
      <p:pic>
        <p:nvPicPr>
          <p:cNvPr id="37" name="Picture 36">
            <a:extLst>
              <a:ext uri="{FF2B5EF4-FFF2-40B4-BE49-F238E27FC236}">
                <a16:creationId xmlns:a16="http://schemas.microsoft.com/office/drawing/2014/main" xmlns="" id="{E6C93A0D-B8F3-4DB7-9050-C7F3B7E8B5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4420424" y="2292335"/>
            <a:ext cx="1696671" cy="1704211"/>
          </a:xfrm>
          <a:prstGeom prst="rect">
            <a:avLst/>
          </a:prstGeom>
        </p:spPr>
      </p:pic>
      <p:pic>
        <p:nvPicPr>
          <p:cNvPr id="38" name="Picture 37">
            <a:extLst>
              <a:ext uri="{FF2B5EF4-FFF2-40B4-BE49-F238E27FC236}">
                <a16:creationId xmlns:a16="http://schemas.microsoft.com/office/drawing/2014/main" xmlns="" id="{474CA3F2-A7E1-488C-A678-A0B6C2CDAF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2078451" y="2050331"/>
            <a:ext cx="1696671" cy="1704211"/>
          </a:xfrm>
          <a:prstGeom prst="rect">
            <a:avLst/>
          </a:prstGeom>
        </p:spPr>
      </p:pic>
      <p:pic>
        <p:nvPicPr>
          <p:cNvPr id="42" name="Picture 41">
            <a:extLst>
              <a:ext uri="{FF2B5EF4-FFF2-40B4-BE49-F238E27FC236}">
                <a16:creationId xmlns:a16="http://schemas.microsoft.com/office/drawing/2014/main" xmlns="" id="{273552B2-E007-47C4-9D60-E1D61A9FA4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08270" y="5692079"/>
            <a:ext cx="3657600" cy="3657600"/>
          </a:xfrm>
          <a:prstGeom prst="rect">
            <a:avLst/>
          </a:prstGeom>
        </p:spPr>
      </p:pic>
      <p:pic>
        <p:nvPicPr>
          <p:cNvPr id="44" name="Picture 43">
            <a:extLst>
              <a:ext uri="{FF2B5EF4-FFF2-40B4-BE49-F238E27FC236}">
                <a16:creationId xmlns:a16="http://schemas.microsoft.com/office/drawing/2014/main" xmlns="" id="{15E98812-FD1C-4EB0-B61D-2BD9F5B46EF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5226" y="4528443"/>
            <a:ext cx="4572000" cy="4572000"/>
          </a:xfrm>
          <a:prstGeom prst="rect">
            <a:avLst/>
          </a:prstGeom>
        </p:spPr>
      </p:pic>
      <p:pic>
        <p:nvPicPr>
          <p:cNvPr id="52" name="Picture 51">
            <a:extLst>
              <a:ext uri="{FF2B5EF4-FFF2-40B4-BE49-F238E27FC236}">
                <a16:creationId xmlns:a16="http://schemas.microsoft.com/office/drawing/2014/main" xmlns="" id="{896E9025-6AB0-4D1D-8478-1814E4A5CA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587164" y="4780314"/>
            <a:ext cx="2188715" cy="3193262"/>
          </a:xfrm>
          <a:prstGeom prst="rect">
            <a:avLst/>
          </a:prstGeom>
        </p:spPr>
      </p:pic>
      <p:pic>
        <p:nvPicPr>
          <p:cNvPr id="53" name="Picture 52">
            <a:extLst>
              <a:ext uri="{FF2B5EF4-FFF2-40B4-BE49-F238E27FC236}">
                <a16:creationId xmlns:a16="http://schemas.microsoft.com/office/drawing/2014/main" xmlns="" id="{12B2D111-3003-40A3-8FBB-5237E2DD7218}"/>
              </a:ext>
            </a:extLst>
          </p:cNvPr>
          <p:cNvPicPr>
            <a:picLocks noChangeAspect="1"/>
          </p:cNvPicPr>
          <p:nvPr/>
        </p:nvPicPr>
        <p:blipFill>
          <a:blip r:embed="rId19">
            <a:extLst>
              <a:ext uri="{BEBA8EAE-BF5A-486C-A8C5-ECC9F3942E4B}">
                <a14:imgProps xmlns:a14="http://schemas.microsoft.com/office/drawing/2010/main">
                  <a14:imgLayer r:embed="rId14">
                    <a14:imgEffect>
                      <a14:backgroundRemoval t="8209" b="97015" l="732" r="99390">
                        <a14:foregroundMark x1="2317" y1="17537" x2="2736" y2="17757"/>
                        <a14:foregroundMark x1="3780" y1="71642" x2="25732" y2="73507"/>
                        <a14:foregroundMark x1="25732" y1="73507" x2="51829" y2="67910"/>
                        <a14:foregroundMark x1="51829" y1="67910" x2="51829" y2="67910"/>
                        <a14:foregroundMark x1="1829" y1="52985" x2="6463" y2="62687"/>
                        <a14:foregroundMark x1="732" y1="83582" x2="67073" y2="81343"/>
                        <a14:foregroundMark x1="67073" y1="81343" x2="67073" y2="81343"/>
                        <a14:foregroundMark x1="59756" y1="95522" x2="59634" y2="97015"/>
                        <a14:foregroundMark x1="78902" y1="91045" x2="92073" y2="96269"/>
                        <a14:backgroundMark x1="10854" y1="24254" x2="18171" y2="24627"/>
                        <a14:backgroundMark x1="18171" y1="24627" x2="22317" y2="24254"/>
                        <a14:backgroundMark x1="2317" y1="20896" x2="85854" y2="68284"/>
                        <a14:backgroundMark x1="86951" y1="55224" x2="96341" y2="79478"/>
                        <a14:backgroundMark x1="95366" y1="58582" x2="99756" y2="90299"/>
                        <a14:backgroundMark x1="94878" y1="84328" x2="99512" y2="93284"/>
                        <a14:backgroundMark x1="93780" y1="54851" x2="93902" y2="94030"/>
                        <a14:backgroundMark x1="93780" y1="55224" x2="93659" y2="55224"/>
                        <a14:backgroundMark x1="94024" y1="52985" x2="92561" y2="59328"/>
                        <a14:backgroundMark x1="2927" y1="16791" x2="5610" y2="16045"/>
                      </a14:backgroundRemoval>
                    </a14:imgEffect>
                  </a14:imgLayer>
                </a14:imgProps>
              </a:ext>
              <a:ext uri="{28A0092B-C50C-407E-A947-70E740481C1C}">
                <a14:useLocalDpi xmlns:a14="http://schemas.microsoft.com/office/drawing/2010/main" val="0"/>
              </a:ext>
            </a:extLst>
          </a:blip>
          <a:stretch>
            <a:fillRect/>
          </a:stretch>
        </p:blipFill>
        <p:spPr>
          <a:xfrm>
            <a:off x="22130" y="5639733"/>
            <a:ext cx="18265870" cy="4651130"/>
          </a:xfrm>
          <a:prstGeom prst="rect">
            <a:avLst/>
          </a:prstGeom>
        </p:spPr>
      </p:pic>
      <p:pic>
        <p:nvPicPr>
          <p:cNvPr id="55" name="Picture 54">
            <a:extLst>
              <a:ext uri="{FF2B5EF4-FFF2-40B4-BE49-F238E27FC236}">
                <a16:creationId xmlns:a16="http://schemas.microsoft.com/office/drawing/2014/main" xmlns="" id="{59E04E7E-1DFA-49FB-9509-A9239047F3E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1612" y="4749224"/>
            <a:ext cx="2438400" cy="2438400"/>
          </a:xfrm>
          <a:prstGeom prst="rect">
            <a:avLst/>
          </a:prstGeom>
        </p:spPr>
      </p:pic>
      <p:pic>
        <p:nvPicPr>
          <p:cNvPr id="18" name="Picture 17">
            <a:extLst>
              <a:ext uri="{FF2B5EF4-FFF2-40B4-BE49-F238E27FC236}">
                <a16:creationId xmlns:a16="http://schemas.microsoft.com/office/drawing/2014/main" xmlns="" id="{FE1DB8B4-8962-4DAF-8BAF-8B2DA4C2B3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15084349" y="0"/>
            <a:ext cx="1696671" cy="17042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7778E-6 1.11111E-6 L -2.77778E-6 0.00015 C -0.00573 -0.00062 -0.01137 -0.00139 -0.01692 -0.00185 C -0.09314 -0.00772 -0.15859 -0.00262 -0.24158 -0.00185 C -0.24392 -0.00124 -0.24626 -0.00046 -0.24878 1.11111E-6 C -0.25225 0.00077 -0.25599 0.00123 -0.25955 0.00185 C -0.26241 0.00247 -0.26527 0.00324 -0.26805 0.00386 C -0.28255 0.01018 -0.28159 0.01018 -0.30304 0.01497 C -0.30581 0.01559 -0.30868 0.01589 -0.31146 0.01682 C -0.33385 0.02438 -0.30616 0.01759 -0.3283 0.02253 C -0.33081 0.02376 -0.33333 0.02454 -0.33567 0.02623 C -0.33932 0.02886 -0.34253 0.03333 -0.34652 0.03565 C -0.35034 0.03781 -0.35451 0.03812 -0.3585 0.0392 C -0.36059 0.0412 -0.36241 0.04352 -0.36458 0.04491 C -0.36649 0.04614 -0.36892 0.04506 -0.37066 0.04676 C -0.37725 0.05386 -0.37995 0.05941 -0.38272 0.06913 C -0.38324 0.07099 -0.3835 0.07299 -0.38385 0.07484 C -0.38159 0.0929 -0.38429 0.09244 -0.37534 0.10108 C -0.3743 0.10216 -0.37309 0.10231 -0.37179 0.10293 C -0.36979 0.1017 -0.36397 0.09876 -0.36215 0.09552 C -0.36111 0.09336 -0.36067 0.09043 -0.35972 0.08796 C -0.35894 0.08596 -0.35807 0.0841 -0.35729 0.08241 C -0.35651 0.07747 -0.35495 0.06821 -0.35495 0.06373 C -0.35495 0.05926 -0.35521 0.05463 -0.35616 0.05062 C -0.35685 0.04768 -0.35798 0.04475 -0.35972 0.04305 C -0.36146 0.04136 -0.3638 0.04182 -0.3658 0.0412 C -0.36927 0.03765 -0.37092 0.03534 -0.37534 0.0338 C -0.37856 0.03256 -0.38185 0.03241 -0.38507 0.03179 C -0.39435 0.03241 -0.40356 0.03271 -0.41284 0.0338 C -0.41449 0.03395 -0.41614 0.03503 -0.41771 0.03565 C -0.42448 0.03796 -0.4256 0.03765 -0.43333 0.0412 C -0.44279 0.04568 -0.4368 0.04429 -0.44679 0.05247 C -0.45191 0.05648 -0.45729 0.05941 -0.46241 0.06373 C -0.46614 0.06697 -0.4697 0.07083 -0.47335 0.07484 C -0.48055 0.08333 -0.48802 0.09197 -0.49488 0.10108 C -0.49956 0.10694 -0.50364 0.11358 -0.50824 0.11975 C -0.51015 0.12238 -0.51215 0.12484 -0.51423 0.12716 C -0.51771 0.13657 -0.52048 0.14537 -0.52517 0.15355 C -0.53385 0.16883 -0.53646 0.17006 -0.54557 0.18349 C -0.54817 0.18688 -0.55052 0.19074 -0.55286 0.1946 C -0.55573 0.19938 -0.55816 0.20525 -0.56128 0.20957 C -0.56666 0.21667 -0.58142 0.22701 -0.58672 0.23009 C -0.60599 0.24213 -0.61988 0.25139 -0.63854 0.25818 C -0.64253 0.25957 -0.6467 0.26065 -0.6506 0.26188 C -0.65824 0.2679 -0.65468 0.26589 -0.6664 0.26944 C -0.67265 0.2713 -0.67144 0.2713 -0.67465 0.2713 L -0.67352 0.26574 " pathEditMode="relative" rAng="0" ptsTypes="AAAAAAAAAAAAAAAAAAAAAAAAAAAAAAAAAAAAAAAAAAAAAAA">
                                      <p:cBhvr>
                                        <p:cTn id="6" dur="2000" fill="hold"/>
                                        <p:tgtEl>
                                          <p:spTgt spid="36"/>
                                        </p:tgtEl>
                                        <p:attrNameLst>
                                          <p:attrName>ppt_x</p:attrName>
                                          <p:attrName>ppt_y</p:attrName>
                                        </p:attrNameLst>
                                      </p:cBhvr>
                                      <p:rCtr x="-33733" y="133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F0EC962B-484E-42E0-8E64-4BFFE2D792B6}"/>
              </a:ext>
            </a:extLst>
          </p:cNvPr>
          <p:cNvGrpSpPr/>
          <p:nvPr/>
        </p:nvGrpSpPr>
        <p:grpSpPr>
          <a:xfrm>
            <a:off x="2354972" y="190500"/>
            <a:ext cx="5918355" cy="2026784"/>
            <a:chOff x="3481575" y="601844"/>
            <a:chExt cx="4542534" cy="1463040"/>
          </a:xfrm>
        </p:grpSpPr>
        <p:grpSp>
          <p:nvGrpSpPr>
            <p:cNvPr id="5" name="Group 4">
              <a:extLst>
                <a:ext uri="{FF2B5EF4-FFF2-40B4-BE49-F238E27FC236}">
                  <a16:creationId xmlns:a16="http://schemas.microsoft.com/office/drawing/2014/main" xmlns="" id="{F427D1FB-8CDA-4B82-A26B-CE51F3F57567}"/>
                </a:ext>
              </a:extLst>
            </p:cNvPr>
            <p:cNvGrpSpPr/>
            <p:nvPr/>
          </p:nvGrpSpPr>
          <p:grpSpPr>
            <a:xfrm>
              <a:off x="3481575" y="601844"/>
              <a:ext cx="4542534" cy="1463040"/>
              <a:chOff x="918208" y="-1333042"/>
              <a:chExt cx="6828786" cy="2103120"/>
            </a:xfrm>
          </p:grpSpPr>
          <p:pic>
            <p:nvPicPr>
              <p:cNvPr id="10" name="Picture 9">
                <a:extLst>
                  <a:ext uri="{FF2B5EF4-FFF2-40B4-BE49-F238E27FC236}">
                    <a16:creationId xmlns:a16="http://schemas.microsoft.com/office/drawing/2014/main" xmlns="" id="{DD97158E-EE9D-436D-929B-F524B613C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AD8ADEBF-9BA5-413F-8D33-7133D1ABD1F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8D71BE54-5100-47B2-AD2D-F498A97B41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pic>
            <p:nvPicPr>
              <p:cNvPr id="14" name="Picture 13">
                <a:extLst>
                  <a:ext uri="{FF2B5EF4-FFF2-40B4-BE49-F238E27FC236}">
                    <a16:creationId xmlns:a16="http://schemas.microsoft.com/office/drawing/2014/main" xmlns="" id="{C0105540-3D86-423D-8949-F1D420FE56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5910577" y="-1333042"/>
                <a:ext cx="1836417" cy="2103120"/>
              </a:xfrm>
              <a:prstGeom prst="rect">
                <a:avLst/>
              </a:prstGeom>
            </p:spPr>
          </p:pic>
        </p:grpSp>
        <p:sp>
          <p:nvSpPr>
            <p:cNvPr id="6" name="TextBox 5">
              <a:extLst>
                <a:ext uri="{FF2B5EF4-FFF2-40B4-BE49-F238E27FC236}">
                  <a16:creationId xmlns:a16="http://schemas.microsoft.com/office/drawing/2014/main" xmlns="" id="{4B11E807-345A-4110-841B-32B7E26750F5}"/>
                </a:ext>
              </a:extLst>
            </p:cNvPr>
            <p:cNvSpPr txBox="1"/>
            <p:nvPr/>
          </p:nvSpPr>
          <p:spPr>
            <a:xfrm>
              <a:off x="3757734" y="864451"/>
              <a:ext cx="672873" cy="866461"/>
            </a:xfrm>
            <a:prstGeom prst="rect">
              <a:avLst/>
            </a:prstGeom>
            <a:noFill/>
          </p:spPr>
          <p:txBody>
            <a:bodyPr wrap="square" rtlCol="0">
              <a:spAutoFit/>
            </a:bodyPr>
            <a:lstStyle/>
            <a:p>
              <a:pPr algn="ctr"/>
              <a:r>
                <a:rPr lang="en-US" sz="7200" b="1">
                  <a:latin typeface="UTM Avo" panose="02040603050506020204" pitchFamily="18" charset="0"/>
                </a:rPr>
                <a:t>T</a:t>
              </a:r>
            </a:p>
          </p:txBody>
        </p:sp>
        <p:sp>
          <p:nvSpPr>
            <p:cNvPr id="15" name="TextBox 14">
              <a:extLst>
                <a:ext uri="{FF2B5EF4-FFF2-40B4-BE49-F238E27FC236}">
                  <a16:creationId xmlns:a16="http://schemas.microsoft.com/office/drawing/2014/main" xmlns="" id="{71F23332-3EEB-4268-833B-B966C78C0F03}"/>
                </a:ext>
              </a:extLst>
            </p:cNvPr>
            <p:cNvSpPr txBox="1"/>
            <p:nvPr/>
          </p:nvSpPr>
          <p:spPr>
            <a:xfrm>
              <a:off x="4857095" y="864451"/>
              <a:ext cx="672873" cy="866461"/>
            </a:xfrm>
            <a:prstGeom prst="rect">
              <a:avLst/>
            </a:prstGeom>
            <a:noFill/>
          </p:spPr>
          <p:txBody>
            <a:bodyPr wrap="square" rtlCol="0">
              <a:spAutoFit/>
            </a:bodyPr>
            <a:lstStyle/>
            <a:p>
              <a:pPr algn="ctr"/>
              <a:r>
                <a:rPr lang="en-US" sz="7200" b="1">
                  <a:latin typeface="UTM Avo" panose="02040603050506020204" pitchFamily="18" charset="0"/>
                </a:rPr>
                <a:t>í</a:t>
              </a:r>
            </a:p>
          </p:txBody>
        </p:sp>
        <p:sp>
          <p:nvSpPr>
            <p:cNvPr id="16" name="TextBox 15">
              <a:extLst>
                <a:ext uri="{FF2B5EF4-FFF2-40B4-BE49-F238E27FC236}">
                  <a16:creationId xmlns:a16="http://schemas.microsoft.com/office/drawing/2014/main" xmlns="" id="{15DF38AE-C6C7-4E7F-8192-1020F463C70C}"/>
                </a:ext>
              </a:extLst>
            </p:cNvPr>
            <p:cNvSpPr txBox="1"/>
            <p:nvPr/>
          </p:nvSpPr>
          <p:spPr>
            <a:xfrm>
              <a:off x="5956456" y="864451"/>
              <a:ext cx="672873" cy="866461"/>
            </a:xfrm>
            <a:prstGeom prst="rect">
              <a:avLst/>
            </a:prstGeom>
            <a:noFill/>
          </p:spPr>
          <p:txBody>
            <a:bodyPr wrap="square" rtlCol="0">
              <a:spAutoFit/>
            </a:bodyPr>
            <a:lstStyle/>
            <a:p>
              <a:pPr algn="ctr"/>
              <a:r>
                <a:rPr lang="en-US" sz="7200" b="1">
                  <a:latin typeface="UTM Avo" panose="02040603050506020204" pitchFamily="18" charset="0"/>
                </a:rPr>
                <a:t>n</a:t>
              </a:r>
            </a:p>
          </p:txBody>
        </p:sp>
        <p:sp>
          <p:nvSpPr>
            <p:cNvPr id="17" name="TextBox 16">
              <a:extLst>
                <a:ext uri="{FF2B5EF4-FFF2-40B4-BE49-F238E27FC236}">
                  <a16:creationId xmlns:a16="http://schemas.microsoft.com/office/drawing/2014/main" xmlns="" id="{1A714637-51E4-45AA-A5F6-BA211E8A9E94}"/>
                </a:ext>
              </a:extLst>
            </p:cNvPr>
            <p:cNvSpPr txBox="1"/>
            <p:nvPr/>
          </p:nvSpPr>
          <p:spPr>
            <a:xfrm>
              <a:off x="7055817" y="864451"/>
              <a:ext cx="672873" cy="866461"/>
            </a:xfrm>
            <a:prstGeom prst="rect">
              <a:avLst/>
            </a:prstGeom>
            <a:noFill/>
          </p:spPr>
          <p:txBody>
            <a:bodyPr wrap="square" rtlCol="0">
              <a:spAutoFit/>
            </a:bodyPr>
            <a:lstStyle/>
            <a:p>
              <a:pPr algn="ctr"/>
              <a:r>
                <a:rPr lang="en-US" sz="7200" b="1">
                  <a:latin typeface="UTM Avo" panose="02040603050506020204" pitchFamily="18" charset="0"/>
                </a:rPr>
                <a:t>h</a:t>
              </a:r>
            </a:p>
          </p:txBody>
        </p:sp>
      </p:grpSp>
      <p:sp>
        <p:nvSpPr>
          <p:cNvPr id="2" name="Hexagon 1">
            <a:extLst>
              <a:ext uri="{FF2B5EF4-FFF2-40B4-BE49-F238E27FC236}">
                <a16:creationId xmlns:a16="http://schemas.microsoft.com/office/drawing/2014/main" xmlns="" id="{E9969114-1C3F-487E-8407-6CB55DB242DC}"/>
              </a:ext>
            </a:extLst>
          </p:cNvPr>
          <p:cNvSpPr/>
          <p:nvPr/>
        </p:nvSpPr>
        <p:spPr>
          <a:xfrm>
            <a:off x="4472382" y="2646452"/>
            <a:ext cx="10315427"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5437E6B-DCBB-439A-81D2-AA10A192D701}"/>
              </a:ext>
            </a:extLst>
          </p:cNvPr>
          <p:cNvSpPr txBox="1"/>
          <p:nvPr/>
        </p:nvSpPr>
        <p:spPr>
          <a:xfrm>
            <a:off x="4778184" y="2552700"/>
            <a:ext cx="911690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6 + 2 + 1=</a:t>
            </a:r>
          </a:p>
        </p:txBody>
      </p:sp>
      <p:grpSp>
        <p:nvGrpSpPr>
          <p:cNvPr id="40" name="Group 39">
            <a:extLst>
              <a:ext uri="{FF2B5EF4-FFF2-40B4-BE49-F238E27FC236}">
                <a16:creationId xmlns:a16="http://schemas.microsoft.com/office/drawing/2014/main" xmlns="" id="{468E5323-63BB-4510-9D38-49C0360C5334}"/>
              </a:ext>
            </a:extLst>
          </p:cNvPr>
          <p:cNvGrpSpPr/>
          <p:nvPr/>
        </p:nvGrpSpPr>
        <p:grpSpPr>
          <a:xfrm>
            <a:off x="1134971" y="5636880"/>
            <a:ext cx="4063284" cy="2215991"/>
            <a:chOff x="1542547" y="4035504"/>
            <a:chExt cx="4063284" cy="2215991"/>
          </a:xfrm>
        </p:grpSpPr>
        <p:grpSp>
          <p:nvGrpSpPr>
            <p:cNvPr id="30" name="Group 29">
              <a:extLst>
                <a:ext uri="{FF2B5EF4-FFF2-40B4-BE49-F238E27FC236}">
                  <a16:creationId xmlns:a16="http://schemas.microsoft.com/office/drawing/2014/main" xmlns="" id="{6FF0002E-1FEC-4D35-948B-61045F5B835A}"/>
                </a:ext>
              </a:extLst>
            </p:cNvPr>
            <p:cNvGrpSpPr/>
            <p:nvPr/>
          </p:nvGrpSpPr>
          <p:grpSpPr>
            <a:xfrm>
              <a:off x="1542547" y="4035504"/>
              <a:ext cx="2048896" cy="2215991"/>
              <a:chOff x="2714773" y="4686300"/>
              <a:chExt cx="2048896" cy="2215991"/>
            </a:xfrm>
          </p:grpSpPr>
          <p:sp>
            <p:nvSpPr>
              <p:cNvPr id="29" name="TextBox 28">
                <a:extLst>
                  <a:ext uri="{FF2B5EF4-FFF2-40B4-BE49-F238E27FC236}">
                    <a16:creationId xmlns:a16="http://schemas.microsoft.com/office/drawing/2014/main" xmlns="" id="{B04F1741-0D5C-448A-8EF3-331F2881CB8E}"/>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a.</a:t>
                </a:r>
              </a:p>
            </p:txBody>
          </p:sp>
          <p:pic>
            <p:nvPicPr>
              <p:cNvPr id="28" name="Picture 27">
                <a:extLst>
                  <a:ext uri="{FF2B5EF4-FFF2-40B4-BE49-F238E27FC236}">
                    <a16:creationId xmlns:a16="http://schemas.microsoft.com/office/drawing/2014/main" xmlns="" id="{90A1DEB5-E8C9-438A-A97B-DBF541FBB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4773" y="4913144"/>
                <a:ext cx="868317" cy="868317"/>
              </a:xfrm>
              <a:prstGeom prst="rect">
                <a:avLst/>
              </a:prstGeom>
            </p:spPr>
          </p:pic>
        </p:grpSp>
        <p:sp>
          <p:nvSpPr>
            <p:cNvPr id="37" name="Hexagon 36">
              <a:extLst>
                <a:ext uri="{FF2B5EF4-FFF2-40B4-BE49-F238E27FC236}">
                  <a16:creationId xmlns:a16="http://schemas.microsoft.com/office/drawing/2014/main" xmlns="" id="{8D4080C3-339D-42AD-BA6C-E3492C3D2014}"/>
                </a:ext>
              </a:extLst>
            </p:cNvPr>
            <p:cNvSpPr/>
            <p:nvPr/>
          </p:nvSpPr>
          <p:spPr>
            <a:xfrm>
              <a:off x="3539101" y="4291013"/>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D322734-EA64-4037-A7A0-282B6367F8A1}"/>
              </a:ext>
            </a:extLst>
          </p:cNvPr>
          <p:cNvGrpSpPr/>
          <p:nvPr/>
        </p:nvGrpSpPr>
        <p:grpSpPr>
          <a:xfrm>
            <a:off x="6976695" y="5636880"/>
            <a:ext cx="3940981" cy="2215991"/>
            <a:chOff x="3556935" y="6000573"/>
            <a:chExt cx="3940981" cy="2215991"/>
          </a:xfrm>
        </p:grpSpPr>
        <p:grpSp>
          <p:nvGrpSpPr>
            <p:cNvPr id="31" name="Group 30">
              <a:extLst>
                <a:ext uri="{FF2B5EF4-FFF2-40B4-BE49-F238E27FC236}">
                  <a16:creationId xmlns:a16="http://schemas.microsoft.com/office/drawing/2014/main" xmlns="" id="{254BA785-6285-42EF-B190-940303FFFE04}"/>
                </a:ext>
              </a:extLst>
            </p:cNvPr>
            <p:cNvGrpSpPr/>
            <p:nvPr/>
          </p:nvGrpSpPr>
          <p:grpSpPr>
            <a:xfrm>
              <a:off x="3556935" y="6000573"/>
              <a:ext cx="2048896" cy="2215991"/>
              <a:chOff x="2714773" y="4686300"/>
              <a:chExt cx="2048896" cy="2215991"/>
            </a:xfrm>
          </p:grpSpPr>
          <p:sp>
            <p:nvSpPr>
              <p:cNvPr id="32" name="TextBox 31">
                <a:extLst>
                  <a:ext uri="{FF2B5EF4-FFF2-40B4-BE49-F238E27FC236}">
                    <a16:creationId xmlns:a16="http://schemas.microsoft.com/office/drawing/2014/main" xmlns="" id="{A9A8D484-FD6E-494A-AE2C-76034DB81DC2}"/>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b.</a:t>
                </a:r>
              </a:p>
            </p:txBody>
          </p:sp>
          <p:pic>
            <p:nvPicPr>
              <p:cNvPr id="33" name="Picture 32">
                <a:extLst>
                  <a:ext uri="{FF2B5EF4-FFF2-40B4-BE49-F238E27FC236}">
                    <a16:creationId xmlns:a16="http://schemas.microsoft.com/office/drawing/2014/main" xmlns="" id="{11407698-4F1F-4C5E-955F-48F3A77B6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8" name="Hexagon 37">
              <a:extLst>
                <a:ext uri="{FF2B5EF4-FFF2-40B4-BE49-F238E27FC236}">
                  <a16:creationId xmlns:a16="http://schemas.microsoft.com/office/drawing/2014/main" xmlns="" id="{508FFC93-BC6C-4F69-89E2-452A89D2FCF6}"/>
                </a:ext>
              </a:extLst>
            </p:cNvPr>
            <p:cNvSpPr/>
            <p:nvPr/>
          </p:nvSpPr>
          <p:spPr>
            <a:xfrm>
              <a:off x="5431186" y="6256082"/>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AB0C661D-55C7-48F1-9D12-6583625E856A}"/>
              </a:ext>
            </a:extLst>
          </p:cNvPr>
          <p:cNvGrpSpPr/>
          <p:nvPr/>
        </p:nvGrpSpPr>
        <p:grpSpPr>
          <a:xfrm>
            <a:off x="12696116" y="5636880"/>
            <a:ext cx="4183385" cy="2215991"/>
            <a:chOff x="5206616" y="7965642"/>
            <a:chExt cx="4183385" cy="2215991"/>
          </a:xfrm>
        </p:grpSpPr>
        <p:grpSp>
          <p:nvGrpSpPr>
            <p:cNvPr id="34" name="Group 33">
              <a:extLst>
                <a:ext uri="{FF2B5EF4-FFF2-40B4-BE49-F238E27FC236}">
                  <a16:creationId xmlns:a16="http://schemas.microsoft.com/office/drawing/2014/main" xmlns="" id="{34CC3F3F-4383-4197-B698-973EBFBF8DC6}"/>
                </a:ext>
              </a:extLst>
            </p:cNvPr>
            <p:cNvGrpSpPr/>
            <p:nvPr/>
          </p:nvGrpSpPr>
          <p:grpSpPr>
            <a:xfrm>
              <a:off x="5206616" y="7965642"/>
              <a:ext cx="2048896" cy="2215991"/>
              <a:chOff x="2714773" y="4686300"/>
              <a:chExt cx="2048896" cy="2215991"/>
            </a:xfrm>
          </p:grpSpPr>
          <p:sp>
            <p:nvSpPr>
              <p:cNvPr id="35" name="TextBox 34">
                <a:extLst>
                  <a:ext uri="{FF2B5EF4-FFF2-40B4-BE49-F238E27FC236}">
                    <a16:creationId xmlns:a16="http://schemas.microsoft.com/office/drawing/2014/main" xmlns="" id="{7303ECCA-7901-441A-9466-5DECA9C36D8C}"/>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c.</a:t>
                </a:r>
              </a:p>
            </p:txBody>
          </p:sp>
          <p:pic>
            <p:nvPicPr>
              <p:cNvPr id="36" name="Picture 35">
                <a:extLst>
                  <a:ext uri="{FF2B5EF4-FFF2-40B4-BE49-F238E27FC236}">
                    <a16:creationId xmlns:a16="http://schemas.microsoft.com/office/drawing/2014/main" xmlns="" id="{6292EAA3-8238-4431-965B-ED853CA7F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9" name="Hexagon 38">
              <a:extLst>
                <a:ext uri="{FF2B5EF4-FFF2-40B4-BE49-F238E27FC236}">
                  <a16:creationId xmlns:a16="http://schemas.microsoft.com/office/drawing/2014/main" xmlns="" id="{C307FC84-AE33-49CD-A572-F3A6770CE8BF}"/>
                </a:ext>
              </a:extLst>
            </p:cNvPr>
            <p:cNvSpPr/>
            <p:nvPr/>
          </p:nvSpPr>
          <p:spPr>
            <a:xfrm>
              <a:off x="7323271" y="8221151"/>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647CB5C7-981D-4077-9083-A2797275A98F}"/>
              </a:ext>
            </a:extLst>
          </p:cNvPr>
          <p:cNvSpPr txBox="1"/>
          <p:nvPr/>
        </p:nvSpPr>
        <p:spPr>
          <a:xfrm>
            <a:off x="3332243" y="581385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9</a:t>
            </a:r>
          </a:p>
        </p:txBody>
      </p:sp>
      <p:sp>
        <p:nvSpPr>
          <p:cNvPr id="44" name="TextBox 43">
            <a:extLst>
              <a:ext uri="{FF2B5EF4-FFF2-40B4-BE49-F238E27FC236}">
                <a16:creationId xmlns:a16="http://schemas.microsoft.com/office/drawing/2014/main" xmlns="" id="{93A0D0EF-6334-4921-92D2-AF56B95BAC51}"/>
              </a:ext>
            </a:extLst>
          </p:cNvPr>
          <p:cNvSpPr txBox="1"/>
          <p:nvPr/>
        </p:nvSpPr>
        <p:spPr>
          <a:xfrm>
            <a:off x="9072631" y="5774016"/>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5</a:t>
            </a:r>
          </a:p>
        </p:txBody>
      </p:sp>
      <p:sp>
        <p:nvSpPr>
          <p:cNvPr id="45" name="TextBox 44">
            <a:extLst>
              <a:ext uri="{FF2B5EF4-FFF2-40B4-BE49-F238E27FC236}">
                <a16:creationId xmlns:a16="http://schemas.microsoft.com/office/drawing/2014/main" xmlns="" id="{4CA65D58-D38D-4A6C-AEDF-F534BC009D09}"/>
              </a:ext>
            </a:extLst>
          </p:cNvPr>
          <p:cNvSpPr txBox="1"/>
          <p:nvPr/>
        </p:nvSpPr>
        <p:spPr>
          <a:xfrm>
            <a:off x="15050345" y="581385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a:t>
            </a:r>
          </a:p>
        </p:txBody>
      </p:sp>
      <p:pic>
        <p:nvPicPr>
          <p:cNvPr id="46" name="Picture 45">
            <a:extLst>
              <a:ext uri="{FF2B5EF4-FFF2-40B4-BE49-F238E27FC236}">
                <a16:creationId xmlns:a16="http://schemas.microsoft.com/office/drawing/2014/main" xmlns="" id="{DB856E73-7A65-4B1C-B648-6F10CB0D2B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6388469" y="30363"/>
            <a:ext cx="1874575" cy="1882906"/>
          </a:xfrm>
          <a:prstGeom prst="rect">
            <a:avLst/>
          </a:prstGeom>
        </p:spPr>
      </p:pic>
      <p:pic>
        <p:nvPicPr>
          <p:cNvPr id="47" name="Picture 46">
            <a:extLst>
              <a:ext uri="{FF2B5EF4-FFF2-40B4-BE49-F238E27FC236}">
                <a16:creationId xmlns:a16="http://schemas.microsoft.com/office/drawing/2014/main" xmlns="" id="{2FE1A699-7C2B-4534-A8AD-3C011268B667}"/>
              </a:ext>
            </a:extLst>
          </p:cNvPr>
          <p:cNvPicPr>
            <a:picLocks noChangeAspect="1"/>
          </p:cNvPicPr>
          <p:nvPr/>
        </p:nvPicPr>
        <p:blipFill rotWithShape="1">
          <a:blip r:embed="rId13">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7734300"/>
            <a:ext cx="2628603" cy="2916318"/>
          </a:xfrm>
          <a:prstGeom prst="rect">
            <a:avLst/>
          </a:prstGeom>
        </p:spPr>
      </p:pic>
      <p:pic>
        <p:nvPicPr>
          <p:cNvPr id="48" name="Picture 13">
            <a:extLst>
              <a:ext uri="{FF2B5EF4-FFF2-40B4-BE49-F238E27FC236}">
                <a16:creationId xmlns:a16="http://schemas.microsoft.com/office/drawing/2014/main" xmlns="" id="{5E237A4C-1086-4C8D-A4A4-C7C7BD9EA4C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344" b="50381"/>
          <a:stretch>
            <a:fillRect/>
          </a:stretch>
        </p:blipFill>
        <p:spPr>
          <a:xfrm rot="16200000">
            <a:off x="840850" y="7514290"/>
            <a:ext cx="842624" cy="1041068"/>
          </a:xfrm>
          <a:prstGeom prst="rect">
            <a:avLst/>
          </a:prstGeom>
        </p:spPr>
      </p:pic>
      <p:pic>
        <p:nvPicPr>
          <p:cNvPr id="49" name="y2mate.com - Alarm Clock Bell Sound Effect_smOywWXIxC8">
            <a:hlinkClick r:id="" action="ppaction://media"/>
            <a:extLst>
              <a:ext uri="{FF2B5EF4-FFF2-40B4-BE49-F238E27FC236}">
                <a16:creationId xmlns:a16="http://schemas.microsoft.com/office/drawing/2014/main" xmlns="" id="{8C20DE18-814E-4934-A777-B9CA361196CD}"/>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6"/>
          <a:stretch>
            <a:fillRect/>
          </a:stretch>
        </p:blipFill>
        <p:spPr>
          <a:xfrm>
            <a:off x="661514" y="8674487"/>
            <a:ext cx="986560" cy="909748"/>
          </a:xfrm>
          <a:prstGeom prst="rect">
            <a:avLst/>
          </a:prstGeom>
        </p:spPr>
      </p:pic>
      <p:sp>
        <p:nvSpPr>
          <p:cNvPr id="50" name="Hexagon 49">
            <a:extLst>
              <a:ext uri="{FF2B5EF4-FFF2-40B4-BE49-F238E27FC236}">
                <a16:creationId xmlns:a16="http://schemas.microsoft.com/office/drawing/2014/main" xmlns="" id="{70DAD4EA-8757-45DB-A9C0-57864FF8B655}"/>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51" name="1">
            <a:extLst>
              <a:ext uri="{FF2B5EF4-FFF2-40B4-BE49-F238E27FC236}">
                <a16:creationId xmlns:a16="http://schemas.microsoft.com/office/drawing/2014/main" xmlns="" id="{3ABA252A-F7C3-4E2F-A995-BDEFA0C38EFF}"/>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2" name="2">
            <a:extLst>
              <a:ext uri="{FF2B5EF4-FFF2-40B4-BE49-F238E27FC236}">
                <a16:creationId xmlns:a16="http://schemas.microsoft.com/office/drawing/2014/main" xmlns="" id="{953FFEA4-A7C4-4EEA-874F-925D351A242F}"/>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3" name="3">
            <a:extLst>
              <a:ext uri="{FF2B5EF4-FFF2-40B4-BE49-F238E27FC236}">
                <a16:creationId xmlns:a16="http://schemas.microsoft.com/office/drawing/2014/main" xmlns="" id="{4FC13FCA-2419-481B-87C1-AC3B36949B96}"/>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4" name="4">
            <a:extLst>
              <a:ext uri="{FF2B5EF4-FFF2-40B4-BE49-F238E27FC236}">
                <a16:creationId xmlns:a16="http://schemas.microsoft.com/office/drawing/2014/main" xmlns="" id="{9B423493-15BE-4239-933C-F8F018A328C5}"/>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5" name="5">
            <a:extLst>
              <a:ext uri="{FF2B5EF4-FFF2-40B4-BE49-F238E27FC236}">
                <a16:creationId xmlns:a16="http://schemas.microsoft.com/office/drawing/2014/main" xmlns="" id="{AC7ACB82-226F-4243-B07C-9D195F3C8C52}"/>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pic>
        <p:nvPicPr>
          <p:cNvPr id="68" name="Picture 67">
            <a:extLst>
              <a:ext uri="{FF2B5EF4-FFF2-40B4-BE49-F238E27FC236}">
                <a16:creationId xmlns:a16="http://schemas.microsoft.com/office/drawing/2014/main" xmlns="" id="{9FE773D0-DFD7-472A-A837-45BE633928E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0909" y="190500"/>
            <a:ext cx="2026784" cy="2026784"/>
          </a:xfrm>
          <a:prstGeom prst="rect">
            <a:avLst/>
          </a:prstGeom>
        </p:spPr>
      </p:pic>
      <p:sp>
        <p:nvSpPr>
          <p:cNvPr id="3" name="Rectangle: Rounded Corners 2">
            <a:extLst>
              <a:ext uri="{FF2B5EF4-FFF2-40B4-BE49-F238E27FC236}">
                <a16:creationId xmlns:a16="http://schemas.microsoft.com/office/drawing/2014/main" xmlns="" id="{1314D17D-50B0-4F5F-971C-3F6B0384A2BF}"/>
              </a:ext>
            </a:extLst>
          </p:cNvPr>
          <p:cNvSpPr/>
          <p:nvPr/>
        </p:nvSpPr>
        <p:spPr>
          <a:xfrm>
            <a:off x="5791200" y="2646452"/>
            <a:ext cx="3733800" cy="1704973"/>
          </a:xfrm>
          <a:prstGeom prst="roundRect">
            <a:avLst/>
          </a:prstGeom>
          <a:no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xmlns="" id="{47E1DE7C-674D-42F1-B921-D52494CEEED9}"/>
              </a:ext>
            </a:extLst>
          </p:cNvPr>
          <p:cNvSpPr/>
          <p:nvPr/>
        </p:nvSpPr>
        <p:spPr>
          <a:xfrm>
            <a:off x="5791200" y="2628900"/>
            <a:ext cx="3733800" cy="1704973"/>
          </a:xfrm>
          <a:prstGeom prst="roundRect">
            <a:avLst/>
          </a:prstGeom>
          <a:solidFill>
            <a:schemeClr val="bg1"/>
          </a:solid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1074BC"/>
                </a:solidFill>
                <a:latin typeface="UTM Avo" panose="02040603050506020204" pitchFamily="18" charset="0"/>
              </a:rPr>
              <a:t>8</a:t>
            </a:r>
          </a:p>
        </p:txBody>
      </p:sp>
    </p:spTree>
    <p:extLst>
      <p:ext uri="{BB962C8B-B14F-4D97-AF65-F5344CB8AC3E}">
        <p14:creationId xmlns:p14="http://schemas.microsoft.com/office/powerpoint/2010/main" val="257295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1000"/>
                                        <p:tgtEl>
                                          <p:spTgt spid="43"/>
                                        </p:tgtEl>
                                      </p:cBhvr>
                                    </p:animEffect>
                                    <p:anim calcmode="lin" valueType="num">
                                      <p:cBhvr>
                                        <p:cTn id="32" dur="1000" fill="hold"/>
                                        <p:tgtEl>
                                          <p:spTgt spid="43"/>
                                        </p:tgtEl>
                                        <p:attrNameLst>
                                          <p:attrName>ppt_x</p:attrName>
                                        </p:attrNameLst>
                                      </p:cBhvr>
                                      <p:tavLst>
                                        <p:tav tm="0">
                                          <p:val>
                                            <p:strVal val="#ppt_x"/>
                                          </p:val>
                                        </p:tav>
                                        <p:tav tm="100000">
                                          <p:val>
                                            <p:strVal val="#ppt_x"/>
                                          </p:val>
                                        </p:tav>
                                      </p:tavLst>
                                    </p:anim>
                                    <p:anim calcmode="lin" valueType="num">
                                      <p:cBhvr>
                                        <p:cTn id="33" dur="1000" fill="hold"/>
                                        <p:tgtEl>
                                          <p:spTgt spid="43"/>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7"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1000"/>
                                        <p:tgtEl>
                                          <p:spTgt spid="47"/>
                                        </p:tgtEl>
                                      </p:cBhvr>
                                    </p:animEffect>
                                    <p:anim calcmode="lin" valueType="num">
                                      <p:cBhvr>
                                        <p:cTn id="61" dur="1000" fill="hold"/>
                                        <p:tgtEl>
                                          <p:spTgt spid="47"/>
                                        </p:tgtEl>
                                        <p:attrNameLst>
                                          <p:attrName>ppt_x</p:attrName>
                                        </p:attrNameLst>
                                      </p:cBhvr>
                                      <p:tavLst>
                                        <p:tav tm="0">
                                          <p:val>
                                            <p:strVal val="#ppt_x"/>
                                          </p:val>
                                        </p:tav>
                                        <p:tav tm="100000">
                                          <p:val>
                                            <p:strVal val="#ppt_x"/>
                                          </p:val>
                                        </p:tav>
                                      </p:tavLst>
                                    </p:anim>
                                    <p:anim calcmode="lin" valueType="num">
                                      <p:cBhvr>
                                        <p:cTn id="62" dur="1000" fill="hold"/>
                                        <p:tgtEl>
                                          <p:spTgt spid="47"/>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1000"/>
                                        <p:tgtEl>
                                          <p:spTgt spid="48"/>
                                        </p:tgtEl>
                                      </p:cBhvr>
                                    </p:animEffect>
                                    <p:anim calcmode="lin" valueType="num">
                                      <p:cBhvr>
                                        <p:cTn id="66" dur="1000" fill="hold"/>
                                        <p:tgtEl>
                                          <p:spTgt spid="48"/>
                                        </p:tgtEl>
                                        <p:attrNameLst>
                                          <p:attrName>ppt_x</p:attrName>
                                        </p:attrNameLst>
                                      </p:cBhvr>
                                      <p:tavLst>
                                        <p:tav tm="0">
                                          <p:val>
                                            <p:strVal val="#ppt_x"/>
                                          </p:val>
                                        </p:tav>
                                        <p:tav tm="100000">
                                          <p:val>
                                            <p:strVal val="#ppt_x"/>
                                          </p:val>
                                        </p:tav>
                                      </p:tavLst>
                                    </p:anim>
                                    <p:anim calcmode="lin" valueType="num">
                                      <p:cBhvr>
                                        <p:cTn id="67" dur="1000" fill="hold"/>
                                        <p:tgtEl>
                                          <p:spTgt spid="48"/>
                                        </p:tgtEl>
                                        <p:attrNameLst>
                                          <p:attrName>ppt_y</p:attrName>
                                        </p:attrNameLst>
                                      </p:cBhvr>
                                      <p:tavLst>
                                        <p:tav tm="0">
                                          <p:val>
                                            <p:strVal val="#ppt_y+.1"/>
                                          </p:val>
                                        </p:tav>
                                        <p:tav tm="100000">
                                          <p:val>
                                            <p:strVal val="#ppt_y"/>
                                          </p:val>
                                        </p:tav>
                                      </p:tavLst>
                                    </p:anim>
                                  </p:childTnLst>
                                </p:cTn>
                              </p:par>
                              <p:par>
                                <p:cTn id="68" presetID="10" presetClass="entr" presetSubtype="0" fill="hold" grpId="1"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54"/>
                                        </p:tgtEl>
                                        <p:attrNameLst>
                                          <p:attrName>style.visibility</p:attrName>
                                        </p:attrNameLst>
                                      </p:cBhvr>
                                      <p:to>
                                        <p:strVal val="visible"/>
                                      </p:to>
                                    </p:set>
                                    <p:animEffect transition="in" filter="fade">
                                      <p:cBhvr>
                                        <p:cTn id="73" dur="500"/>
                                        <p:tgtEl>
                                          <p:spTgt spid="54"/>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childTnLst>
                                </p:cTn>
                              </p:par>
                              <p:par>
                                <p:cTn id="77" presetID="10" presetClass="entr" presetSubtype="0" fill="hold" grpId="1" nodeType="with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par>
                                <p:cTn id="80" presetID="10" presetClass="entr" presetSubtype="0" fill="hold" grpId="1"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500"/>
                                        <p:tgtEl>
                                          <p:spTgt spid="51"/>
                                        </p:tgtEl>
                                      </p:cBhvr>
                                    </p:animEffect>
                                  </p:childTnLst>
                                </p:cTn>
                              </p:par>
                              <p:par>
                                <p:cTn id="83" presetID="10" presetClass="entr" presetSubtype="0" fill="hold" grpId="1" nodeType="withEffect">
                                  <p:stCondLst>
                                    <p:cond delay="0"/>
                                  </p:stCondLst>
                                  <p:childTnLst>
                                    <p:set>
                                      <p:cBhvr>
                                        <p:cTn id="84" dur="1" fill="hold">
                                          <p:stCondLst>
                                            <p:cond delay="0"/>
                                          </p:stCondLst>
                                        </p:cTn>
                                        <p:tgtEl>
                                          <p:spTgt spid="50"/>
                                        </p:tgtEl>
                                        <p:attrNameLst>
                                          <p:attrName>style.visibility</p:attrName>
                                        </p:attrNameLst>
                                      </p:cBhvr>
                                      <p:to>
                                        <p:strVal val="visible"/>
                                      </p:to>
                                    </p:set>
                                    <p:animEffect transition="in" filter="fade">
                                      <p:cBhvr>
                                        <p:cTn id="85" dur="500"/>
                                        <p:tgtEl>
                                          <p:spTgt spid="50"/>
                                        </p:tgtEl>
                                      </p:cBhvr>
                                    </p:animEffect>
                                  </p:childTnLst>
                                </p:cTn>
                              </p:par>
                              <p:par>
                                <p:cTn id="86" presetID="10" presetClass="entr" presetSubtype="0"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fade">
                                      <p:cBhvr>
                                        <p:cTn id="88" dur="500"/>
                                        <p:tgtEl>
                                          <p:spTgt spid="49"/>
                                        </p:tgtEl>
                                      </p:cBhvr>
                                    </p:animEffect>
                                  </p:childTnLst>
                                </p:cTn>
                              </p:par>
                            </p:childTnLst>
                          </p:cTn>
                        </p:par>
                        <p:par>
                          <p:cTn id="89" fill="hold">
                            <p:stCondLst>
                              <p:cond delay="1000"/>
                            </p:stCondLst>
                            <p:childTnLst>
                              <p:par>
                                <p:cTn id="90" presetID="22" presetClass="exit" presetSubtype="4" fill="hold" grpId="0" nodeType="afterEffect">
                                  <p:stCondLst>
                                    <p:cond delay="1000"/>
                                  </p:stCondLst>
                                  <p:childTnLst>
                                    <p:animEffect transition="out" filter="wipe(down)">
                                      <p:cBhvr>
                                        <p:cTn id="91" dur="500"/>
                                        <p:tgtEl>
                                          <p:spTgt spid="55"/>
                                        </p:tgtEl>
                                      </p:cBhvr>
                                    </p:animEffect>
                                    <p:set>
                                      <p:cBhvr>
                                        <p:cTn id="92"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5" name="click.wav"/>
                                        </p:tgtEl>
                                      </p:cMediaNode>
                                    </p:audio>
                                  </p:subTnLst>
                                </p:cTn>
                              </p:par>
                            </p:childTnLst>
                          </p:cTn>
                        </p:par>
                        <p:par>
                          <p:cTn id="93" fill="hold">
                            <p:stCondLst>
                              <p:cond delay="2500"/>
                            </p:stCondLst>
                            <p:childTnLst>
                              <p:par>
                                <p:cTn id="94" presetID="22" presetClass="exit" presetSubtype="4" fill="hold" grpId="0" nodeType="afterEffect">
                                  <p:stCondLst>
                                    <p:cond delay="1000"/>
                                  </p:stCondLst>
                                  <p:childTnLst>
                                    <p:animEffect transition="out" filter="wipe(down)">
                                      <p:cBhvr>
                                        <p:cTn id="95" dur="500"/>
                                        <p:tgtEl>
                                          <p:spTgt spid="54"/>
                                        </p:tgtEl>
                                      </p:cBhvr>
                                    </p:animEffect>
                                    <p:set>
                                      <p:cBhvr>
                                        <p:cTn id="96"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5" name="click.wav"/>
                                        </p:tgtEl>
                                      </p:cMediaNode>
                                    </p:audio>
                                  </p:subTnLst>
                                </p:cTn>
                              </p:par>
                            </p:childTnLst>
                          </p:cTn>
                        </p:par>
                        <p:par>
                          <p:cTn id="97" fill="hold">
                            <p:stCondLst>
                              <p:cond delay="4000"/>
                            </p:stCondLst>
                            <p:childTnLst>
                              <p:par>
                                <p:cTn id="98" presetID="22" presetClass="exit" presetSubtype="4" fill="hold" grpId="0" nodeType="afterEffect">
                                  <p:stCondLst>
                                    <p:cond delay="1000"/>
                                  </p:stCondLst>
                                  <p:childTnLst>
                                    <p:animEffect transition="out" filter="wipe(down)">
                                      <p:cBhvr>
                                        <p:cTn id="99" dur="500"/>
                                        <p:tgtEl>
                                          <p:spTgt spid="53"/>
                                        </p:tgtEl>
                                      </p:cBhvr>
                                    </p:animEffect>
                                    <p:set>
                                      <p:cBhvr>
                                        <p:cTn id="100"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5" name="click.wav"/>
                                        </p:tgtEl>
                                      </p:cMediaNode>
                                    </p:audio>
                                  </p:subTnLst>
                                </p:cTn>
                              </p:par>
                            </p:childTnLst>
                          </p:cTn>
                        </p:par>
                        <p:par>
                          <p:cTn id="101" fill="hold">
                            <p:stCondLst>
                              <p:cond delay="5500"/>
                            </p:stCondLst>
                            <p:childTnLst>
                              <p:par>
                                <p:cTn id="102" presetID="22" presetClass="exit" presetSubtype="4" fill="hold" grpId="0" nodeType="afterEffect">
                                  <p:stCondLst>
                                    <p:cond delay="1000"/>
                                  </p:stCondLst>
                                  <p:childTnLst>
                                    <p:animEffect transition="out" filter="wipe(down)">
                                      <p:cBhvr>
                                        <p:cTn id="103" dur="500"/>
                                        <p:tgtEl>
                                          <p:spTgt spid="52"/>
                                        </p:tgtEl>
                                      </p:cBhvr>
                                    </p:animEffect>
                                    <p:set>
                                      <p:cBhvr>
                                        <p:cTn id="104"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5" name="click.wav"/>
                                        </p:tgtEl>
                                      </p:cMediaNode>
                                    </p:audio>
                                  </p:subTnLst>
                                </p:cTn>
                              </p:par>
                            </p:childTnLst>
                          </p:cTn>
                        </p:par>
                        <p:par>
                          <p:cTn id="105" fill="hold">
                            <p:stCondLst>
                              <p:cond delay="7000"/>
                            </p:stCondLst>
                            <p:childTnLst>
                              <p:par>
                                <p:cTn id="106" presetID="22" presetClass="exit" presetSubtype="4" fill="hold" grpId="0" nodeType="afterEffect">
                                  <p:stCondLst>
                                    <p:cond delay="1000"/>
                                  </p:stCondLst>
                                  <p:childTnLst>
                                    <p:animEffect transition="out" filter="wipe(down)">
                                      <p:cBhvr>
                                        <p:cTn id="107" dur="500"/>
                                        <p:tgtEl>
                                          <p:spTgt spid="51"/>
                                        </p:tgtEl>
                                      </p:cBhvr>
                                    </p:animEffect>
                                    <p:set>
                                      <p:cBhvr>
                                        <p:cTn id="10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106"/>
                                            </p:cond>
                                          </p:stCondLst>
                                          <p:endCondLst>
                                            <p:cond evt="onStopAudio" delay="0">
                                              <p:tgtEl>
                                                <p:sldTgt/>
                                              </p:tgtEl>
                                            </p:cond>
                                          </p:endCondLst>
                                        </p:cTn>
                                        <p:tgtEl>
                                          <p:sndTgt r:embed="rId5" name="click.wav"/>
                                        </p:tgtEl>
                                      </p:cMediaNode>
                                    </p:audio>
                                  </p:subTnLst>
                                </p:cTn>
                              </p:par>
                            </p:childTnLst>
                          </p:cTn>
                        </p:par>
                        <p:par>
                          <p:cTn id="109" fill="hold">
                            <p:stCondLst>
                              <p:cond delay="8500"/>
                            </p:stCondLst>
                            <p:childTnLst>
                              <p:par>
                                <p:cTn id="110" presetID="32" presetClass="emph" presetSubtype="0" repeatCount="indefinite" fill="hold" grpId="0" nodeType="afterEffect">
                                  <p:stCondLst>
                                    <p:cond delay="1000"/>
                                  </p:stCondLst>
                                  <p:endCondLst>
                                    <p:cond evt="onNext" delay="0">
                                      <p:tgtEl>
                                        <p:sldTgt/>
                                      </p:tgtEl>
                                    </p:cond>
                                  </p:endCondLst>
                                  <p:childTnLst>
                                    <p:animRot by="120000">
                                      <p:cBhvr>
                                        <p:cTn id="111" dur="100" fill="hold">
                                          <p:stCondLst>
                                            <p:cond delay="0"/>
                                          </p:stCondLst>
                                        </p:cTn>
                                        <p:tgtEl>
                                          <p:spTgt spid="50"/>
                                        </p:tgtEl>
                                        <p:attrNameLst>
                                          <p:attrName>r</p:attrName>
                                        </p:attrNameLst>
                                      </p:cBhvr>
                                    </p:animRot>
                                    <p:animRot by="-240000">
                                      <p:cBhvr>
                                        <p:cTn id="112" dur="200" fill="hold">
                                          <p:stCondLst>
                                            <p:cond delay="200"/>
                                          </p:stCondLst>
                                        </p:cTn>
                                        <p:tgtEl>
                                          <p:spTgt spid="50"/>
                                        </p:tgtEl>
                                        <p:attrNameLst>
                                          <p:attrName>r</p:attrName>
                                        </p:attrNameLst>
                                      </p:cBhvr>
                                    </p:animRot>
                                    <p:animRot by="240000">
                                      <p:cBhvr>
                                        <p:cTn id="113" dur="200" fill="hold">
                                          <p:stCondLst>
                                            <p:cond delay="400"/>
                                          </p:stCondLst>
                                        </p:cTn>
                                        <p:tgtEl>
                                          <p:spTgt spid="50"/>
                                        </p:tgtEl>
                                        <p:attrNameLst>
                                          <p:attrName>r</p:attrName>
                                        </p:attrNameLst>
                                      </p:cBhvr>
                                    </p:animRot>
                                    <p:animRot by="-240000">
                                      <p:cBhvr>
                                        <p:cTn id="114" dur="200" fill="hold">
                                          <p:stCondLst>
                                            <p:cond delay="600"/>
                                          </p:stCondLst>
                                        </p:cTn>
                                        <p:tgtEl>
                                          <p:spTgt spid="50"/>
                                        </p:tgtEl>
                                        <p:attrNameLst>
                                          <p:attrName>r</p:attrName>
                                        </p:attrNameLst>
                                      </p:cBhvr>
                                    </p:animRot>
                                    <p:animRot by="120000">
                                      <p:cBhvr>
                                        <p:cTn id="115" dur="200" fill="hold">
                                          <p:stCondLst>
                                            <p:cond delay="800"/>
                                          </p:stCondLst>
                                        </p:cTn>
                                        <p:tgtEl>
                                          <p:spTgt spid="50"/>
                                        </p:tgtEl>
                                        <p:attrNameLst>
                                          <p:attrName>r</p:attrName>
                                        </p:attrNameLst>
                                      </p:cBhvr>
                                    </p:animRot>
                                  </p:childTnLst>
                                </p:cTn>
                              </p:par>
                              <p:par>
                                <p:cTn id="116" presetID="1" presetClass="mediacall" presetSubtype="0" fill="hold" nodeType="withEffect">
                                  <p:stCondLst>
                                    <p:cond delay="1000"/>
                                  </p:stCondLst>
                                  <p:childTnLst>
                                    <p:cmd type="call" cmd="playFrom(0.0)">
                                      <p:cBhvr>
                                        <p:cTn id="117" dur="1000" fill="hold"/>
                                        <p:tgtEl>
                                          <p:spTgt spid="49"/>
                                        </p:tgtEl>
                                      </p:cBhvr>
                                    </p:cmd>
                                  </p:childTnLst>
                                </p:cTn>
                              </p:par>
                            </p:childTnLst>
                          </p:cTn>
                        </p:par>
                      </p:childTnLst>
                    </p:cTn>
                  </p:par>
                  <p:par>
                    <p:cTn id="118" fill="hold">
                      <p:stCondLst>
                        <p:cond delay="indefinite"/>
                      </p:stCondLst>
                      <p:childTnLst>
                        <p:par>
                          <p:cTn id="119" fill="hold">
                            <p:stCondLst>
                              <p:cond delay="0"/>
                            </p:stCondLst>
                            <p:childTnLst>
                              <p:par>
                                <p:cTn id="120" presetID="0" presetClass="path" presetSubtype="0" accel="50000" decel="50000" fill="hold" nodeType="clickEffect">
                                  <p:stCondLst>
                                    <p:cond delay="0"/>
                                  </p:stCondLst>
                                  <p:childTnLst>
                                    <p:animMotion origin="layout" path="M -8.90278E-5 -4.44444E-6 L -8.90278E-5 0.00016 C -0.0059 0.01328 -0.01302 0.02809 -0.01719 0.04383 C -0.01849 0.04831 -0.0191 0.05355 -0.01997 0.05849 C -0.02162 0.11559 -0.02283 0.15216 -0.02283 0.21482 C -0.02283 0.2301 -0.02769 0.26559 -0.01719 0.28087 C -0.01606 0.28241 -0.01432 0.28241 -0.01285 0.28318 C -0.01103 0.28241 -0.00868 0.28303 -0.00721 0.28087 C 0.00061 0.26868 -0.00017 0.2642 0.0013 0.24892 C 0.00035 0.24321 0.00043 0.23673 -0.00148 0.2321 C -0.00946 0.21312 -0.01927 0.22562 -0.02995 0.22948 C -0.03195 0.23349 -0.03412 0.2372 -0.03568 0.24183 C -0.03967 0.25294 -0.0382 0.25587 -0.03993 0.26868 C -0.04219 0.28349 -0.04488 0.28997 -0.04844 0.30525 C -0.04965 0.31004 -0.04991 0.31544 -0.0513 0.31991 C -0.05321 0.32516 -0.05599 0.32994 -0.05842 0.33457 C -0.06458 0.34599 -0.0717 0.35679 -0.07978 0.36389 C -0.08429 0.36744 -0.08941 0.36821 -0.09401 0.3713 C -0.11537 0.38457 -0.0987 0.37855 -0.11537 0.38349 C -0.11736 0.38473 -0.1191 0.3872 -0.12109 0.38828 C -0.14332 0.40031 -0.13958 0.39646 -0.16094 0.40294 C -0.17474 0.40695 -0.1816 0.41127 -0.19653 0.41266 C -0.21884 0.41466 -0.24132 0.41436 -0.26346 0.41528 L -0.38724 0.40803 C -0.39392 0.40757 -0.40061 0.40679 -0.40721 0.40541 C -0.4829 0.38905 -0.36076 0.41096 -0.43568 0.398 C -0.44835 0.39275 -0.45582 0.38858 -0.4684 0.38596 C -0.49219 0.38025 -0.51181 0.37747 -0.53533 0.37362 L -0.6592 0.37593 C -0.66328 0.37624 -0.66667 0.38164 -0.67057 0.38349 C -0.67387 0.38473 -0.67726 0.38473 -0.68056 0.38596 C -0.68195 0.38673 -0.68351 0.3872 -0.68481 0.38828 C -0.68637 0.38951 -0.68759 0.39198 -0.68906 0.39321 C -0.69097 0.39445 -0.69288 0.39491 -0.69479 0.39568 C -0.69618 0.39707 -0.69748 0.39939 -0.69905 0.40062 C -0.70139 0.40232 -0.70408 0.40294 -0.70616 0.40541 C -0.70755 0.40726 -0.70807 0.41034 -0.70903 0.41266 L -0.71181 0.42037 " pathEditMode="relative" rAng="0" ptsTypes="AAAAAAAAAAAAAAAAAAAAAAAAAAAAAAAAAAAAAA">
                                      <p:cBhvr>
                                        <p:cTn id="121" dur="3000" fill="hold"/>
                                        <p:tgtEl>
                                          <p:spTgt spid="46"/>
                                        </p:tgtEl>
                                        <p:attrNameLst>
                                          <p:attrName>ppt_x</p:attrName>
                                          <p:attrName>ppt_y</p:attrName>
                                        </p:attrNameLst>
                                      </p:cBhvr>
                                      <p:rCtr x="-35512" y="21019"/>
                                    </p:animMotion>
                                  </p:childTnLst>
                                </p:cTn>
                              </p:par>
                            </p:childTnLst>
                          </p:cTn>
                        </p:par>
                      </p:childTnLst>
                    </p:cTn>
                  </p:par>
                  <p:par>
                    <p:cTn id="122" fill="hold">
                      <p:stCondLst>
                        <p:cond delay="indefinite"/>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3"/>
                                        </p:tgtEl>
                                        <p:attrNameLst>
                                          <p:attrName>style.visibility</p:attrName>
                                        </p:attrNameLst>
                                      </p:cBhvr>
                                      <p:to>
                                        <p:strVal val="visible"/>
                                      </p:to>
                                    </p:set>
                                    <p:animEffect transition="in" filter="barn(inVertical)">
                                      <p:cBhvr>
                                        <p:cTn id="126" dur="500"/>
                                        <p:tgtEl>
                                          <p:spTgt spid="3"/>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56"/>
                                        </p:tgtEl>
                                        <p:attrNameLst>
                                          <p:attrName>style.visibility</p:attrName>
                                        </p:attrNameLst>
                                      </p:cBhvr>
                                      <p:to>
                                        <p:strVal val="visible"/>
                                      </p:to>
                                    </p:set>
                                    <p:animEffect transition="in" filter="barn(inVertical)">
                                      <p:cBhvr>
                                        <p:cTn id="131" dur="500"/>
                                        <p:tgtEl>
                                          <p:spTgt spid="56"/>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500"/>
                                        <p:tgtEl>
                                          <p:spTgt spid="3"/>
                                        </p:tgtEl>
                                      </p:cBhvr>
                                    </p:animEffect>
                                    <p:set>
                                      <p:cBhvr>
                                        <p:cTn id="136" dur="1" fill="hold">
                                          <p:stCondLst>
                                            <p:cond delay="499"/>
                                          </p:stCondLst>
                                        </p:cTn>
                                        <p:tgtEl>
                                          <p:spTgt spid="3"/>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500"/>
                                        <p:tgtEl>
                                          <p:spTgt spid="56"/>
                                        </p:tgtEl>
                                      </p:cBhvr>
                                    </p:animEffect>
                                    <p:set>
                                      <p:cBhvr>
                                        <p:cTn id="139"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0" fill="hold" display="0">
                  <p:stCondLst>
                    <p:cond delay="indefinite"/>
                  </p:stCondLst>
                  <p:endCondLst>
                    <p:cond evt="onStopAudio" delay="0">
                      <p:tgtEl>
                        <p:sldTgt/>
                      </p:tgtEl>
                    </p:cond>
                  </p:endCondLst>
                </p:cTn>
                <p:tgtEl>
                  <p:spTgt spid="49"/>
                </p:tgtEl>
              </p:cMediaNode>
            </p:audio>
          </p:childTnLst>
        </p:cTn>
      </p:par>
    </p:tnLst>
    <p:bldLst>
      <p:bldP spid="2" grpId="0" animBg="1"/>
      <p:bldP spid="24" grpId="0"/>
      <p:bldP spid="43" grpId="0"/>
      <p:bldP spid="44" grpId="0"/>
      <p:bldP spid="45" grpId="0"/>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3" grpId="0" animBg="1"/>
      <p:bldP spid="3" grpId="1" animBg="1"/>
      <p:bldP spid="56" grpId="0" animBg="1"/>
      <p:bldP spid="5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F0EC962B-484E-42E0-8E64-4BFFE2D792B6}"/>
              </a:ext>
            </a:extLst>
          </p:cNvPr>
          <p:cNvGrpSpPr/>
          <p:nvPr/>
        </p:nvGrpSpPr>
        <p:grpSpPr>
          <a:xfrm>
            <a:off x="2354972" y="190500"/>
            <a:ext cx="5918355" cy="2026784"/>
            <a:chOff x="3481575" y="601844"/>
            <a:chExt cx="4542534" cy="1463040"/>
          </a:xfrm>
        </p:grpSpPr>
        <p:grpSp>
          <p:nvGrpSpPr>
            <p:cNvPr id="5" name="Group 4">
              <a:extLst>
                <a:ext uri="{FF2B5EF4-FFF2-40B4-BE49-F238E27FC236}">
                  <a16:creationId xmlns:a16="http://schemas.microsoft.com/office/drawing/2014/main" xmlns="" id="{F427D1FB-8CDA-4B82-A26B-CE51F3F57567}"/>
                </a:ext>
              </a:extLst>
            </p:cNvPr>
            <p:cNvGrpSpPr/>
            <p:nvPr/>
          </p:nvGrpSpPr>
          <p:grpSpPr>
            <a:xfrm>
              <a:off x="3481575" y="601844"/>
              <a:ext cx="4542534" cy="1463040"/>
              <a:chOff x="918208" y="-1333042"/>
              <a:chExt cx="6828786" cy="2103120"/>
            </a:xfrm>
          </p:grpSpPr>
          <p:pic>
            <p:nvPicPr>
              <p:cNvPr id="10" name="Picture 9">
                <a:extLst>
                  <a:ext uri="{FF2B5EF4-FFF2-40B4-BE49-F238E27FC236}">
                    <a16:creationId xmlns:a16="http://schemas.microsoft.com/office/drawing/2014/main" xmlns="" id="{DD97158E-EE9D-436D-929B-F524B613C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AD8ADEBF-9BA5-413F-8D33-7133D1ABD1F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8D71BE54-5100-47B2-AD2D-F498A97B41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pic>
            <p:nvPicPr>
              <p:cNvPr id="14" name="Picture 13">
                <a:extLst>
                  <a:ext uri="{FF2B5EF4-FFF2-40B4-BE49-F238E27FC236}">
                    <a16:creationId xmlns:a16="http://schemas.microsoft.com/office/drawing/2014/main" xmlns="" id="{C0105540-3D86-423D-8949-F1D420FE56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5910577" y="-1333042"/>
                <a:ext cx="1836417" cy="2103120"/>
              </a:xfrm>
              <a:prstGeom prst="rect">
                <a:avLst/>
              </a:prstGeom>
            </p:spPr>
          </p:pic>
        </p:grpSp>
        <p:sp>
          <p:nvSpPr>
            <p:cNvPr id="6" name="TextBox 5">
              <a:extLst>
                <a:ext uri="{FF2B5EF4-FFF2-40B4-BE49-F238E27FC236}">
                  <a16:creationId xmlns:a16="http://schemas.microsoft.com/office/drawing/2014/main" xmlns="" id="{4B11E807-345A-4110-841B-32B7E26750F5}"/>
                </a:ext>
              </a:extLst>
            </p:cNvPr>
            <p:cNvSpPr txBox="1"/>
            <p:nvPr/>
          </p:nvSpPr>
          <p:spPr>
            <a:xfrm>
              <a:off x="3757734" y="864451"/>
              <a:ext cx="672873" cy="866461"/>
            </a:xfrm>
            <a:prstGeom prst="rect">
              <a:avLst/>
            </a:prstGeom>
            <a:noFill/>
          </p:spPr>
          <p:txBody>
            <a:bodyPr wrap="square" rtlCol="0">
              <a:spAutoFit/>
            </a:bodyPr>
            <a:lstStyle/>
            <a:p>
              <a:pPr algn="ctr"/>
              <a:r>
                <a:rPr lang="en-US" sz="7200" b="1">
                  <a:latin typeface="UTM Avo" panose="02040603050506020204" pitchFamily="18" charset="0"/>
                </a:rPr>
                <a:t>T</a:t>
              </a:r>
            </a:p>
          </p:txBody>
        </p:sp>
        <p:sp>
          <p:nvSpPr>
            <p:cNvPr id="15" name="TextBox 14">
              <a:extLst>
                <a:ext uri="{FF2B5EF4-FFF2-40B4-BE49-F238E27FC236}">
                  <a16:creationId xmlns:a16="http://schemas.microsoft.com/office/drawing/2014/main" xmlns="" id="{71F23332-3EEB-4268-833B-B966C78C0F03}"/>
                </a:ext>
              </a:extLst>
            </p:cNvPr>
            <p:cNvSpPr txBox="1"/>
            <p:nvPr/>
          </p:nvSpPr>
          <p:spPr>
            <a:xfrm>
              <a:off x="4857095" y="864451"/>
              <a:ext cx="672873" cy="866461"/>
            </a:xfrm>
            <a:prstGeom prst="rect">
              <a:avLst/>
            </a:prstGeom>
            <a:noFill/>
          </p:spPr>
          <p:txBody>
            <a:bodyPr wrap="square" rtlCol="0">
              <a:spAutoFit/>
            </a:bodyPr>
            <a:lstStyle/>
            <a:p>
              <a:pPr algn="ctr"/>
              <a:r>
                <a:rPr lang="en-US" sz="7200" b="1">
                  <a:latin typeface="UTM Avo" panose="02040603050506020204" pitchFamily="18" charset="0"/>
                </a:rPr>
                <a:t>í</a:t>
              </a:r>
            </a:p>
          </p:txBody>
        </p:sp>
        <p:sp>
          <p:nvSpPr>
            <p:cNvPr id="16" name="TextBox 15">
              <a:extLst>
                <a:ext uri="{FF2B5EF4-FFF2-40B4-BE49-F238E27FC236}">
                  <a16:creationId xmlns:a16="http://schemas.microsoft.com/office/drawing/2014/main" xmlns="" id="{15DF38AE-C6C7-4E7F-8192-1020F463C70C}"/>
                </a:ext>
              </a:extLst>
            </p:cNvPr>
            <p:cNvSpPr txBox="1"/>
            <p:nvPr/>
          </p:nvSpPr>
          <p:spPr>
            <a:xfrm>
              <a:off x="5956456" y="864451"/>
              <a:ext cx="672873" cy="866461"/>
            </a:xfrm>
            <a:prstGeom prst="rect">
              <a:avLst/>
            </a:prstGeom>
            <a:noFill/>
          </p:spPr>
          <p:txBody>
            <a:bodyPr wrap="square" rtlCol="0">
              <a:spAutoFit/>
            </a:bodyPr>
            <a:lstStyle/>
            <a:p>
              <a:pPr algn="ctr"/>
              <a:r>
                <a:rPr lang="en-US" sz="7200" b="1">
                  <a:latin typeface="UTM Avo" panose="02040603050506020204" pitchFamily="18" charset="0"/>
                </a:rPr>
                <a:t>n</a:t>
              </a:r>
            </a:p>
          </p:txBody>
        </p:sp>
        <p:sp>
          <p:nvSpPr>
            <p:cNvPr id="17" name="TextBox 16">
              <a:extLst>
                <a:ext uri="{FF2B5EF4-FFF2-40B4-BE49-F238E27FC236}">
                  <a16:creationId xmlns:a16="http://schemas.microsoft.com/office/drawing/2014/main" xmlns="" id="{1A714637-51E4-45AA-A5F6-BA211E8A9E94}"/>
                </a:ext>
              </a:extLst>
            </p:cNvPr>
            <p:cNvSpPr txBox="1"/>
            <p:nvPr/>
          </p:nvSpPr>
          <p:spPr>
            <a:xfrm>
              <a:off x="7055817" y="864451"/>
              <a:ext cx="672873" cy="866461"/>
            </a:xfrm>
            <a:prstGeom prst="rect">
              <a:avLst/>
            </a:prstGeom>
            <a:noFill/>
          </p:spPr>
          <p:txBody>
            <a:bodyPr wrap="square" rtlCol="0">
              <a:spAutoFit/>
            </a:bodyPr>
            <a:lstStyle/>
            <a:p>
              <a:pPr algn="ctr"/>
              <a:r>
                <a:rPr lang="en-US" sz="7200" b="1">
                  <a:latin typeface="UTM Avo" panose="02040603050506020204" pitchFamily="18" charset="0"/>
                </a:rPr>
                <a:t>h</a:t>
              </a:r>
            </a:p>
          </p:txBody>
        </p:sp>
      </p:grpSp>
      <p:sp>
        <p:nvSpPr>
          <p:cNvPr id="2" name="Hexagon 1">
            <a:extLst>
              <a:ext uri="{FF2B5EF4-FFF2-40B4-BE49-F238E27FC236}">
                <a16:creationId xmlns:a16="http://schemas.microsoft.com/office/drawing/2014/main" xmlns="" id="{E9969114-1C3F-487E-8407-6CB55DB242DC}"/>
              </a:ext>
            </a:extLst>
          </p:cNvPr>
          <p:cNvSpPr/>
          <p:nvPr/>
        </p:nvSpPr>
        <p:spPr>
          <a:xfrm>
            <a:off x="4472382" y="2722652"/>
            <a:ext cx="10315427"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5437E6B-DCBB-439A-81D2-AA10A192D701}"/>
              </a:ext>
            </a:extLst>
          </p:cNvPr>
          <p:cNvSpPr txBox="1"/>
          <p:nvPr/>
        </p:nvSpPr>
        <p:spPr>
          <a:xfrm>
            <a:off x="4778184" y="2628900"/>
            <a:ext cx="911690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8 + 2 – 3 =</a:t>
            </a:r>
          </a:p>
        </p:txBody>
      </p:sp>
      <p:grpSp>
        <p:nvGrpSpPr>
          <p:cNvPr id="40" name="Group 39">
            <a:extLst>
              <a:ext uri="{FF2B5EF4-FFF2-40B4-BE49-F238E27FC236}">
                <a16:creationId xmlns:a16="http://schemas.microsoft.com/office/drawing/2014/main" xmlns="" id="{468E5323-63BB-4510-9D38-49C0360C5334}"/>
              </a:ext>
            </a:extLst>
          </p:cNvPr>
          <p:cNvGrpSpPr/>
          <p:nvPr/>
        </p:nvGrpSpPr>
        <p:grpSpPr>
          <a:xfrm>
            <a:off x="1445925" y="5676900"/>
            <a:ext cx="4063284" cy="2215991"/>
            <a:chOff x="1542547" y="4035504"/>
            <a:chExt cx="4063284" cy="2215991"/>
          </a:xfrm>
        </p:grpSpPr>
        <p:grpSp>
          <p:nvGrpSpPr>
            <p:cNvPr id="30" name="Group 29">
              <a:extLst>
                <a:ext uri="{FF2B5EF4-FFF2-40B4-BE49-F238E27FC236}">
                  <a16:creationId xmlns:a16="http://schemas.microsoft.com/office/drawing/2014/main" xmlns="" id="{6FF0002E-1FEC-4D35-948B-61045F5B835A}"/>
                </a:ext>
              </a:extLst>
            </p:cNvPr>
            <p:cNvGrpSpPr/>
            <p:nvPr/>
          </p:nvGrpSpPr>
          <p:grpSpPr>
            <a:xfrm>
              <a:off x="1542547" y="4035504"/>
              <a:ext cx="2048896" cy="2215991"/>
              <a:chOff x="2714773" y="4686300"/>
              <a:chExt cx="2048896" cy="2215991"/>
            </a:xfrm>
          </p:grpSpPr>
          <p:sp>
            <p:nvSpPr>
              <p:cNvPr id="29" name="TextBox 28">
                <a:extLst>
                  <a:ext uri="{FF2B5EF4-FFF2-40B4-BE49-F238E27FC236}">
                    <a16:creationId xmlns:a16="http://schemas.microsoft.com/office/drawing/2014/main" xmlns="" id="{B04F1741-0D5C-448A-8EF3-331F2881CB8E}"/>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a.</a:t>
                </a:r>
              </a:p>
            </p:txBody>
          </p:sp>
          <p:pic>
            <p:nvPicPr>
              <p:cNvPr id="28" name="Picture 27">
                <a:extLst>
                  <a:ext uri="{FF2B5EF4-FFF2-40B4-BE49-F238E27FC236}">
                    <a16:creationId xmlns:a16="http://schemas.microsoft.com/office/drawing/2014/main" xmlns="" id="{90A1DEB5-E8C9-438A-A97B-DBF541FBB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4773" y="4913144"/>
                <a:ext cx="868317" cy="868317"/>
              </a:xfrm>
              <a:prstGeom prst="rect">
                <a:avLst/>
              </a:prstGeom>
            </p:spPr>
          </p:pic>
        </p:grpSp>
        <p:sp>
          <p:nvSpPr>
            <p:cNvPr id="37" name="Hexagon 36">
              <a:extLst>
                <a:ext uri="{FF2B5EF4-FFF2-40B4-BE49-F238E27FC236}">
                  <a16:creationId xmlns:a16="http://schemas.microsoft.com/office/drawing/2014/main" xmlns="" id="{8D4080C3-339D-42AD-BA6C-E3492C3D2014}"/>
                </a:ext>
              </a:extLst>
            </p:cNvPr>
            <p:cNvSpPr/>
            <p:nvPr/>
          </p:nvSpPr>
          <p:spPr>
            <a:xfrm>
              <a:off x="3539101" y="4291013"/>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D322734-EA64-4037-A7A0-282B6367F8A1}"/>
              </a:ext>
            </a:extLst>
          </p:cNvPr>
          <p:cNvGrpSpPr/>
          <p:nvPr/>
        </p:nvGrpSpPr>
        <p:grpSpPr>
          <a:xfrm>
            <a:off x="7287649" y="5676900"/>
            <a:ext cx="3940981" cy="2215991"/>
            <a:chOff x="3556935" y="6000573"/>
            <a:chExt cx="3940981" cy="2215991"/>
          </a:xfrm>
        </p:grpSpPr>
        <p:grpSp>
          <p:nvGrpSpPr>
            <p:cNvPr id="31" name="Group 30">
              <a:extLst>
                <a:ext uri="{FF2B5EF4-FFF2-40B4-BE49-F238E27FC236}">
                  <a16:creationId xmlns:a16="http://schemas.microsoft.com/office/drawing/2014/main" xmlns="" id="{254BA785-6285-42EF-B190-940303FFFE04}"/>
                </a:ext>
              </a:extLst>
            </p:cNvPr>
            <p:cNvGrpSpPr/>
            <p:nvPr/>
          </p:nvGrpSpPr>
          <p:grpSpPr>
            <a:xfrm>
              <a:off x="3556935" y="6000573"/>
              <a:ext cx="2048896" cy="2215991"/>
              <a:chOff x="2714773" y="4686300"/>
              <a:chExt cx="2048896" cy="2215991"/>
            </a:xfrm>
          </p:grpSpPr>
          <p:sp>
            <p:nvSpPr>
              <p:cNvPr id="32" name="TextBox 31">
                <a:extLst>
                  <a:ext uri="{FF2B5EF4-FFF2-40B4-BE49-F238E27FC236}">
                    <a16:creationId xmlns:a16="http://schemas.microsoft.com/office/drawing/2014/main" xmlns="" id="{A9A8D484-FD6E-494A-AE2C-76034DB81DC2}"/>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b.</a:t>
                </a:r>
              </a:p>
            </p:txBody>
          </p:sp>
          <p:pic>
            <p:nvPicPr>
              <p:cNvPr id="33" name="Picture 32">
                <a:extLst>
                  <a:ext uri="{FF2B5EF4-FFF2-40B4-BE49-F238E27FC236}">
                    <a16:creationId xmlns:a16="http://schemas.microsoft.com/office/drawing/2014/main" xmlns="" id="{11407698-4F1F-4C5E-955F-48F3A77B6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8" name="Hexagon 37">
              <a:extLst>
                <a:ext uri="{FF2B5EF4-FFF2-40B4-BE49-F238E27FC236}">
                  <a16:creationId xmlns:a16="http://schemas.microsoft.com/office/drawing/2014/main" xmlns="" id="{508FFC93-BC6C-4F69-89E2-452A89D2FCF6}"/>
                </a:ext>
              </a:extLst>
            </p:cNvPr>
            <p:cNvSpPr/>
            <p:nvPr/>
          </p:nvSpPr>
          <p:spPr>
            <a:xfrm>
              <a:off x="5431186" y="6256082"/>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AB0C661D-55C7-48F1-9D12-6583625E856A}"/>
              </a:ext>
            </a:extLst>
          </p:cNvPr>
          <p:cNvGrpSpPr/>
          <p:nvPr/>
        </p:nvGrpSpPr>
        <p:grpSpPr>
          <a:xfrm>
            <a:off x="13007070" y="5676900"/>
            <a:ext cx="4183385" cy="2215991"/>
            <a:chOff x="5206616" y="7965642"/>
            <a:chExt cx="4183385" cy="2215991"/>
          </a:xfrm>
        </p:grpSpPr>
        <p:grpSp>
          <p:nvGrpSpPr>
            <p:cNvPr id="34" name="Group 33">
              <a:extLst>
                <a:ext uri="{FF2B5EF4-FFF2-40B4-BE49-F238E27FC236}">
                  <a16:creationId xmlns:a16="http://schemas.microsoft.com/office/drawing/2014/main" xmlns="" id="{34CC3F3F-4383-4197-B698-973EBFBF8DC6}"/>
                </a:ext>
              </a:extLst>
            </p:cNvPr>
            <p:cNvGrpSpPr/>
            <p:nvPr/>
          </p:nvGrpSpPr>
          <p:grpSpPr>
            <a:xfrm>
              <a:off x="5206616" y="7965642"/>
              <a:ext cx="2048896" cy="2215991"/>
              <a:chOff x="2714773" y="4686300"/>
              <a:chExt cx="2048896" cy="2215991"/>
            </a:xfrm>
          </p:grpSpPr>
          <p:sp>
            <p:nvSpPr>
              <p:cNvPr id="35" name="TextBox 34">
                <a:extLst>
                  <a:ext uri="{FF2B5EF4-FFF2-40B4-BE49-F238E27FC236}">
                    <a16:creationId xmlns:a16="http://schemas.microsoft.com/office/drawing/2014/main" xmlns="" id="{7303ECCA-7901-441A-9466-5DECA9C36D8C}"/>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c.</a:t>
                </a:r>
              </a:p>
            </p:txBody>
          </p:sp>
          <p:pic>
            <p:nvPicPr>
              <p:cNvPr id="36" name="Picture 35">
                <a:extLst>
                  <a:ext uri="{FF2B5EF4-FFF2-40B4-BE49-F238E27FC236}">
                    <a16:creationId xmlns:a16="http://schemas.microsoft.com/office/drawing/2014/main" xmlns="" id="{6292EAA3-8238-4431-965B-ED853CA7F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9" name="Hexagon 38">
              <a:extLst>
                <a:ext uri="{FF2B5EF4-FFF2-40B4-BE49-F238E27FC236}">
                  <a16:creationId xmlns:a16="http://schemas.microsoft.com/office/drawing/2014/main" xmlns="" id="{C307FC84-AE33-49CD-A572-F3A6770CE8BF}"/>
                </a:ext>
              </a:extLst>
            </p:cNvPr>
            <p:cNvSpPr/>
            <p:nvPr/>
          </p:nvSpPr>
          <p:spPr>
            <a:xfrm>
              <a:off x="7323271" y="8221151"/>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647CB5C7-981D-4077-9083-A2797275A98F}"/>
              </a:ext>
            </a:extLst>
          </p:cNvPr>
          <p:cNvSpPr txBox="1"/>
          <p:nvPr/>
        </p:nvSpPr>
        <p:spPr>
          <a:xfrm>
            <a:off x="3643197" y="585387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3</a:t>
            </a:r>
          </a:p>
        </p:txBody>
      </p:sp>
      <p:sp>
        <p:nvSpPr>
          <p:cNvPr id="44" name="TextBox 43">
            <a:extLst>
              <a:ext uri="{FF2B5EF4-FFF2-40B4-BE49-F238E27FC236}">
                <a16:creationId xmlns:a16="http://schemas.microsoft.com/office/drawing/2014/main" xmlns="" id="{93A0D0EF-6334-4921-92D2-AF56B95BAC51}"/>
              </a:ext>
            </a:extLst>
          </p:cNvPr>
          <p:cNvSpPr txBox="1"/>
          <p:nvPr/>
        </p:nvSpPr>
        <p:spPr>
          <a:xfrm>
            <a:off x="9383585" y="5814036"/>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4</a:t>
            </a:r>
          </a:p>
        </p:txBody>
      </p:sp>
      <p:sp>
        <p:nvSpPr>
          <p:cNvPr id="45" name="TextBox 44">
            <a:extLst>
              <a:ext uri="{FF2B5EF4-FFF2-40B4-BE49-F238E27FC236}">
                <a16:creationId xmlns:a16="http://schemas.microsoft.com/office/drawing/2014/main" xmlns="" id="{4CA65D58-D38D-4A6C-AEDF-F534BC009D09}"/>
              </a:ext>
            </a:extLst>
          </p:cNvPr>
          <p:cNvSpPr txBox="1"/>
          <p:nvPr/>
        </p:nvSpPr>
        <p:spPr>
          <a:xfrm>
            <a:off x="15361299" y="585387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a:t>
            </a:r>
          </a:p>
        </p:txBody>
      </p:sp>
      <p:pic>
        <p:nvPicPr>
          <p:cNvPr id="46" name="Picture 45">
            <a:extLst>
              <a:ext uri="{FF2B5EF4-FFF2-40B4-BE49-F238E27FC236}">
                <a16:creationId xmlns:a16="http://schemas.microsoft.com/office/drawing/2014/main" xmlns="" id="{593EAC70-189D-4CFD-AB1D-90E6433174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6388469" y="30363"/>
            <a:ext cx="1874575" cy="1882906"/>
          </a:xfrm>
          <a:prstGeom prst="rect">
            <a:avLst/>
          </a:prstGeom>
        </p:spPr>
      </p:pic>
      <p:pic>
        <p:nvPicPr>
          <p:cNvPr id="47" name="Picture 46">
            <a:extLst>
              <a:ext uri="{FF2B5EF4-FFF2-40B4-BE49-F238E27FC236}">
                <a16:creationId xmlns:a16="http://schemas.microsoft.com/office/drawing/2014/main" xmlns="" id="{7BA375C2-3FFE-4418-94D9-7411EE2D1F25}"/>
              </a:ext>
            </a:extLst>
          </p:cNvPr>
          <p:cNvPicPr>
            <a:picLocks noChangeAspect="1"/>
          </p:cNvPicPr>
          <p:nvPr/>
        </p:nvPicPr>
        <p:blipFill rotWithShape="1">
          <a:blip r:embed="rId13">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7734300"/>
            <a:ext cx="2628603" cy="2916318"/>
          </a:xfrm>
          <a:prstGeom prst="rect">
            <a:avLst/>
          </a:prstGeom>
        </p:spPr>
      </p:pic>
      <p:pic>
        <p:nvPicPr>
          <p:cNvPr id="48" name="Picture 13">
            <a:extLst>
              <a:ext uri="{FF2B5EF4-FFF2-40B4-BE49-F238E27FC236}">
                <a16:creationId xmlns:a16="http://schemas.microsoft.com/office/drawing/2014/main" xmlns="" id="{FC9D6592-B32A-48D1-A5D8-064ABC2EE0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344" b="50381"/>
          <a:stretch>
            <a:fillRect/>
          </a:stretch>
        </p:blipFill>
        <p:spPr>
          <a:xfrm rot="16200000">
            <a:off x="840850" y="7514290"/>
            <a:ext cx="842624" cy="1041068"/>
          </a:xfrm>
          <a:prstGeom prst="rect">
            <a:avLst/>
          </a:prstGeom>
        </p:spPr>
      </p:pic>
      <p:pic>
        <p:nvPicPr>
          <p:cNvPr id="49" name="y2mate.com - Alarm Clock Bell Sound Effect_smOywWXIxC8">
            <a:hlinkClick r:id="" action="ppaction://media"/>
            <a:extLst>
              <a:ext uri="{FF2B5EF4-FFF2-40B4-BE49-F238E27FC236}">
                <a16:creationId xmlns:a16="http://schemas.microsoft.com/office/drawing/2014/main" xmlns="" id="{D4509548-A9A2-4B58-9986-6F083D9BC4D8}"/>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6"/>
          <a:stretch>
            <a:fillRect/>
          </a:stretch>
        </p:blipFill>
        <p:spPr>
          <a:xfrm>
            <a:off x="661514" y="8674487"/>
            <a:ext cx="986560" cy="909748"/>
          </a:xfrm>
          <a:prstGeom prst="rect">
            <a:avLst/>
          </a:prstGeom>
        </p:spPr>
      </p:pic>
      <p:sp>
        <p:nvSpPr>
          <p:cNvPr id="50" name="Hexagon 49">
            <a:extLst>
              <a:ext uri="{FF2B5EF4-FFF2-40B4-BE49-F238E27FC236}">
                <a16:creationId xmlns:a16="http://schemas.microsoft.com/office/drawing/2014/main" xmlns="" id="{8304E1AC-FE82-49C2-9900-284A7425409D}"/>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51" name="1">
            <a:extLst>
              <a:ext uri="{FF2B5EF4-FFF2-40B4-BE49-F238E27FC236}">
                <a16:creationId xmlns:a16="http://schemas.microsoft.com/office/drawing/2014/main" xmlns="" id="{433B7378-38DE-468D-AC39-55259B8D0B75}"/>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2" name="2">
            <a:extLst>
              <a:ext uri="{FF2B5EF4-FFF2-40B4-BE49-F238E27FC236}">
                <a16:creationId xmlns:a16="http://schemas.microsoft.com/office/drawing/2014/main" xmlns="" id="{5E1A6476-B2E6-44CE-B852-CAE85AE4A3F4}"/>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3" name="3">
            <a:extLst>
              <a:ext uri="{FF2B5EF4-FFF2-40B4-BE49-F238E27FC236}">
                <a16:creationId xmlns:a16="http://schemas.microsoft.com/office/drawing/2014/main" xmlns="" id="{15B55919-EF12-4EA7-879D-2F63343E8003}"/>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4" name="4">
            <a:extLst>
              <a:ext uri="{FF2B5EF4-FFF2-40B4-BE49-F238E27FC236}">
                <a16:creationId xmlns:a16="http://schemas.microsoft.com/office/drawing/2014/main" xmlns="" id="{B107ED2D-4B7E-4ADC-ACC9-E94C06341519}"/>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5" name="5">
            <a:extLst>
              <a:ext uri="{FF2B5EF4-FFF2-40B4-BE49-F238E27FC236}">
                <a16:creationId xmlns:a16="http://schemas.microsoft.com/office/drawing/2014/main" xmlns="" id="{BEB11D12-8BB2-4731-8513-C61DDE75EDBB}"/>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pic>
        <p:nvPicPr>
          <p:cNvPr id="58" name="Picture 57">
            <a:extLst>
              <a:ext uri="{FF2B5EF4-FFF2-40B4-BE49-F238E27FC236}">
                <a16:creationId xmlns:a16="http://schemas.microsoft.com/office/drawing/2014/main" xmlns="" id="{A156D7B4-DF8A-4B60-A429-09B4E5A3A4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0909" y="190500"/>
            <a:ext cx="2026784" cy="2026784"/>
          </a:xfrm>
          <a:prstGeom prst="rect">
            <a:avLst/>
          </a:prstGeom>
        </p:spPr>
      </p:pic>
      <p:sp>
        <p:nvSpPr>
          <p:cNvPr id="56" name="Rectangle: Rounded Corners 55">
            <a:extLst>
              <a:ext uri="{FF2B5EF4-FFF2-40B4-BE49-F238E27FC236}">
                <a16:creationId xmlns:a16="http://schemas.microsoft.com/office/drawing/2014/main" xmlns="" id="{2BA30BCC-BDC8-414F-8D2B-4251877685EA}"/>
              </a:ext>
            </a:extLst>
          </p:cNvPr>
          <p:cNvSpPr/>
          <p:nvPr/>
        </p:nvSpPr>
        <p:spPr>
          <a:xfrm>
            <a:off x="5562600" y="2724990"/>
            <a:ext cx="3733800" cy="1704973"/>
          </a:xfrm>
          <a:prstGeom prst="roundRect">
            <a:avLst/>
          </a:prstGeom>
          <a:no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0978789B-BC6D-4EE6-A8E5-48CC387C65D5}"/>
              </a:ext>
            </a:extLst>
          </p:cNvPr>
          <p:cNvSpPr/>
          <p:nvPr/>
        </p:nvSpPr>
        <p:spPr>
          <a:xfrm>
            <a:off x="5562600" y="2724990"/>
            <a:ext cx="3733800" cy="1704973"/>
          </a:xfrm>
          <a:prstGeom prst="roundRect">
            <a:avLst/>
          </a:prstGeom>
          <a:solidFill>
            <a:schemeClr val="bg1"/>
          </a:solid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1074BC"/>
                </a:solidFill>
                <a:latin typeface="UTM Avo" panose="02040603050506020204" pitchFamily="18" charset="0"/>
              </a:rPr>
              <a:t>10</a:t>
            </a:r>
          </a:p>
        </p:txBody>
      </p:sp>
    </p:spTree>
    <p:extLst>
      <p:ext uri="{BB962C8B-B14F-4D97-AF65-F5344CB8AC3E}">
        <p14:creationId xmlns:p14="http://schemas.microsoft.com/office/powerpoint/2010/main" val="138127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7"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anim calcmode="lin" valueType="num">
                                      <p:cBhvr>
                                        <p:cTn id="47" dur="1000" fill="hold"/>
                                        <p:tgtEl>
                                          <p:spTgt spid="45"/>
                                        </p:tgtEl>
                                        <p:attrNameLst>
                                          <p:attrName>ppt_x</p:attrName>
                                        </p:attrNameLst>
                                      </p:cBhvr>
                                      <p:tavLst>
                                        <p:tav tm="0">
                                          <p:val>
                                            <p:strVal val="#ppt_x"/>
                                          </p:val>
                                        </p:tav>
                                        <p:tav tm="100000">
                                          <p:val>
                                            <p:strVal val="#ppt_x"/>
                                          </p:val>
                                        </p:tav>
                                      </p:tavLst>
                                    </p:anim>
                                    <p:anim calcmode="lin" valueType="num">
                                      <p:cBhvr>
                                        <p:cTn id="4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000"/>
                                        <p:tgtEl>
                                          <p:spTgt spid="48"/>
                                        </p:tgtEl>
                                      </p:cBhvr>
                                    </p:animEffect>
                                    <p:anim calcmode="lin" valueType="num">
                                      <p:cBhvr>
                                        <p:cTn id="59" dur="1000" fill="hold"/>
                                        <p:tgtEl>
                                          <p:spTgt spid="48"/>
                                        </p:tgtEl>
                                        <p:attrNameLst>
                                          <p:attrName>ppt_x</p:attrName>
                                        </p:attrNameLst>
                                      </p:cBhvr>
                                      <p:tavLst>
                                        <p:tav tm="0">
                                          <p:val>
                                            <p:strVal val="#ppt_x"/>
                                          </p:val>
                                        </p:tav>
                                        <p:tav tm="100000">
                                          <p:val>
                                            <p:strVal val="#ppt_x"/>
                                          </p:val>
                                        </p:tav>
                                      </p:tavLst>
                                    </p:anim>
                                    <p:anim calcmode="lin" valueType="num">
                                      <p:cBhvr>
                                        <p:cTn id="60" dur="1000" fill="hold"/>
                                        <p:tgtEl>
                                          <p:spTgt spid="48"/>
                                        </p:tgtEl>
                                        <p:attrNameLst>
                                          <p:attrName>ppt_y</p:attrName>
                                        </p:attrNameLst>
                                      </p:cBhvr>
                                      <p:tavLst>
                                        <p:tav tm="0">
                                          <p:val>
                                            <p:strVal val="#ppt_y+.1"/>
                                          </p:val>
                                        </p:tav>
                                        <p:tav tm="100000">
                                          <p:val>
                                            <p:strVal val="#ppt_y"/>
                                          </p:val>
                                        </p:tav>
                                      </p:tavLst>
                                    </p:anim>
                                  </p:childTnLst>
                                </p:cTn>
                              </p:par>
                              <p:par>
                                <p:cTn id="61" presetID="10" presetClass="entr" presetSubtype="0" fill="hold" grpId="1"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childTnLst>
                          </p:cTn>
                        </p:par>
                        <p:par>
                          <p:cTn id="82" fill="hold">
                            <p:stCondLst>
                              <p:cond delay="1000"/>
                            </p:stCondLst>
                            <p:childTnLst>
                              <p:par>
                                <p:cTn id="83" presetID="22" presetClass="exit" presetSubtype="4" fill="hold" grpId="0" nodeType="afterEffect">
                                  <p:stCondLst>
                                    <p:cond delay="1000"/>
                                  </p:stCondLst>
                                  <p:childTnLst>
                                    <p:animEffect transition="out" filter="wipe(down)">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6" fill="hold">
                            <p:stCondLst>
                              <p:cond delay="2500"/>
                            </p:stCondLst>
                            <p:childTnLst>
                              <p:par>
                                <p:cTn id="87" presetID="22" presetClass="exit" presetSubtype="4" fill="hold" grpId="0" nodeType="afterEffect">
                                  <p:stCondLst>
                                    <p:cond delay="1000"/>
                                  </p:stCondLst>
                                  <p:childTnLst>
                                    <p:animEffect transition="out" filter="wipe(down)">
                                      <p:cBhvr>
                                        <p:cTn id="88" dur="500"/>
                                        <p:tgtEl>
                                          <p:spTgt spid="54"/>
                                        </p:tgtEl>
                                      </p:cBhvr>
                                    </p:animEffect>
                                    <p:set>
                                      <p:cBhvr>
                                        <p:cTn id="8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childTnLst>
                          </p:cTn>
                        </p:par>
                        <p:par>
                          <p:cTn id="90" fill="hold">
                            <p:stCondLst>
                              <p:cond delay="4000"/>
                            </p:stCondLst>
                            <p:childTnLst>
                              <p:par>
                                <p:cTn id="91" presetID="22" presetClass="exit" presetSubtype="4" fill="hold" grpId="0" nodeType="afterEffect">
                                  <p:stCondLst>
                                    <p:cond delay="1000"/>
                                  </p:stCondLst>
                                  <p:childTnLst>
                                    <p:animEffect transition="out" filter="wipe(down)">
                                      <p:cBhvr>
                                        <p:cTn id="92" dur="500"/>
                                        <p:tgtEl>
                                          <p:spTgt spid="53"/>
                                        </p:tgtEl>
                                      </p:cBhvr>
                                    </p:animEffect>
                                    <p:set>
                                      <p:cBhvr>
                                        <p:cTn id="93"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childTnLst>
                          </p:cTn>
                        </p:par>
                        <p:par>
                          <p:cTn id="94" fill="hold">
                            <p:stCondLst>
                              <p:cond delay="5500"/>
                            </p:stCondLst>
                            <p:childTnLst>
                              <p:par>
                                <p:cTn id="95" presetID="22" presetClass="exit" presetSubtype="4" fill="hold" grpId="0" nodeType="afterEffect">
                                  <p:stCondLst>
                                    <p:cond delay="1000"/>
                                  </p:stCondLst>
                                  <p:childTnLst>
                                    <p:animEffect transition="out" filter="wipe(down)">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lick.wav"/>
                                        </p:tgtEl>
                                      </p:cMediaNode>
                                    </p:audio>
                                  </p:subTnLst>
                                </p:cTn>
                              </p:par>
                            </p:childTnLst>
                          </p:cTn>
                        </p:par>
                        <p:par>
                          <p:cTn id="98" fill="hold">
                            <p:stCondLst>
                              <p:cond delay="7000"/>
                            </p:stCondLst>
                            <p:childTnLst>
                              <p:par>
                                <p:cTn id="99" presetID="22" presetClass="exit" presetSubtype="4" fill="hold" grpId="0" nodeType="afterEffect">
                                  <p:stCondLst>
                                    <p:cond delay="1000"/>
                                  </p:stCondLst>
                                  <p:childTnLst>
                                    <p:animEffect transition="out" filter="wipe(down)">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click.wav"/>
                                        </p:tgtEl>
                                      </p:cMediaNode>
                                    </p:audio>
                                  </p:subTnLst>
                                </p:cTn>
                              </p:par>
                            </p:childTnLst>
                          </p:cTn>
                        </p:par>
                        <p:par>
                          <p:cTn id="102" fill="hold">
                            <p:stCondLst>
                              <p:cond delay="8500"/>
                            </p:stCondLst>
                            <p:childTnLst>
                              <p:par>
                                <p:cTn id="103" presetID="32" presetClass="emph" presetSubtype="0" repeatCount="indefinite" fill="hold" grpId="0" nodeType="afterEffect">
                                  <p:stCondLst>
                                    <p:cond delay="1000"/>
                                  </p:stCondLst>
                                  <p:endCondLst>
                                    <p:cond evt="onNext" delay="0">
                                      <p:tgtEl>
                                        <p:sldTgt/>
                                      </p:tgtEl>
                                    </p:cond>
                                  </p:endCondLst>
                                  <p:childTnLst>
                                    <p:animRot by="120000">
                                      <p:cBhvr>
                                        <p:cTn id="104" dur="100" fill="hold">
                                          <p:stCondLst>
                                            <p:cond delay="0"/>
                                          </p:stCondLst>
                                        </p:cTn>
                                        <p:tgtEl>
                                          <p:spTgt spid="50"/>
                                        </p:tgtEl>
                                        <p:attrNameLst>
                                          <p:attrName>r</p:attrName>
                                        </p:attrNameLst>
                                      </p:cBhvr>
                                    </p:animRot>
                                    <p:animRot by="-240000">
                                      <p:cBhvr>
                                        <p:cTn id="105" dur="200" fill="hold">
                                          <p:stCondLst>
                                            <p:cond delay="200"/>
                                          </p:stCondLst>
                                        </p:cTn>
                                        <p:tgtEl>
                                          <p:spTgt spid="50"/>
                                        </p:tgtEl>
                                        <p:attrNameLst>
                                          <p:attrName>r</p:attrName>
                                        </p:attrNameLst>
                                      </p:cBhvr>
                                    </p:animRot>
                                    <p:animRot by="240000">
                                      <p:cBhvr>
                                        <p:cTn id="106" dur="200" fill="hold">
                                          <p:stCondLst>
                                            <p:cond delay="400"/>
                                          </p:stCondLst>
                                        </p:cTn>
                                        <p:tgtEl>
                                          <p:spTgt spid="50"/>
                                        </p:tgtEl>
                                        <p:attrNameLst>
                                          <p:attrName>r</p:attrName>
                                        </p:attrNameLst>
                                      </p:cBhvr>
                                    </p:animRot>
                                    <p:animRot by="-240000">
                                      <p:cBhvr>
                                        <p:cTn id="107" dur="200" fill="hold">
                                          <p:stCondLst>
                                            <p:cond delay="600"/>
                                          </p:stCondLst>
                                        </p:cTn>
                                        <p:tgtEl>
                                          <p:spTgt spid="50"/>
                                        </p:tgtEl>
                                        <p:attrNameLst>
                                          <p:attrName>r</p:attrName>
                                        </p:attrNameLst>
                                      </p:cBhvr>
                                    </p:animRot>
                                    <p:animRot by="120000">
                                      <p:cBhvr>
                                        <p:cTn id="108" dur="200" fill="hold">
                                          <p:stCondLst>
                                            <p:cond delay="800"/>
                                          </p:stCondLst>
                                        </p:cTn>
                                        <p:tgtEl>
                                          <p:spTgt spid="50"/>
                                        </p:tgtEl>
                                        <p:attrNameLst>
                                          <p:attrName>r</p:attrName>
                                        </p:attrNameLst>
                                      </p:cBhvr>
                                    </p:animRot>
                                  </p:childTnLst>
                                </p:cTn>
                              </p:par>
                              <p:par>
                                <p:cTn id="109" presetID="1" presetClass="mediacall" presetSubtype="0" fill="hold" nodeType="withEffect">
                                  <p:stCondLst>
                                    <p:cond delay="1000"/>
                                  </p:stCondLst>
                                  <p:childTnLst>
                                    <p:cmd type="call" cmd="playFrom(0.0)">
                                      <p:cBhvr>
                                        <p:cTn id="110" dur="1000" fill="hold"/>
                                        <p:tgtEl>
                                          <p:spTgt spid="49"/>
                                        </p:tgtEl>
                                      </p:cBhvr>
                                    </p:cmd>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1.11111E-6 -4.5679E-6 L -1.11111E-6 -4.5679E-6 C -0.00651 0.00108 -0.01206 0.00108 -0.01805 0.00448 C -0.02048 0.00587 -0.02274 0.00757 -0.025 0.00911 C -0.02639 0.00988 -0.02786 0.01019 -0.02917 0.01142 C -0.03073 0.0125 -0.03186 0.01467 -0.03333 0.0159 C -0.03559 0.01775 -0.03811 0.01852 -0.04028 0.02053 C -0.04236 0.02223 -0.04375 0.02578 -0.04583 0.02747 C -0.048 0.02902 -0.05052 0.02886 -0.05278 0.02979 C -0.05417 0.03118 -0.05547 0.03303 -0.05694 0.03426 C -0.0592 0.03596 -0.06189 0.03627 -0.06389 0.03889 C -0.0658 0.04121 -0.06667 0.04491 -0.06805 0.048 C -0.06901 0.05263 -0.07075 0.05695 -0.07083 0.06173 C -0.07118 0.0747 -0.07057 0.08781 -0.06944 0.10078 C -0.06918 0.10402 -0.06788 0.1071 -0.06667 0.10988 C -0.06146 0.123 -0.06154 0.11945 -0.05555 0.13056 C -0.05364 0.13411 -0.052 0.13828 -0.05 0.14198 C -0.04158 0.15741 -0.0454 0.15047 -0.03472 0.16034 C -0.03333 0.16158 -0.03212 0.16374 -0.03055 0.16497 C -0.02795 0.16683 -0.02222 0.16945 -0.02222 0.1696 C -0.02161 0.16945 -0.00529 0.16976 -0.00417 0.16034 C -0.00408 0.15926 -0.00408 0.12608 -0.00833 0.11914 C -0.01068 0.11528 -0.01936 0.11312 -0.02222 0.1122 C -0.02665 0.11297 -0.03524 0.11358 -0.04028 0.11683 C -0.048 0.12161 -0.0487 0.12593 -0.05555 0.1375 C -0.05694 0.13967 -0.05868 0.14152 -0.05972 0.14429 C -0.06068 0.14661 -0.06172 0.14877 -0.0625 0.15124 C -0.0645 0.15679 -0.06693 0.16575 -0.06805 0.17176 C -0.06866 0.1747 -0.06901 0.17778 -0.06944 0.18102 C -0.06858 0.20849 -0.0684 0.23596 -0.06667 0.26343 C -0.06614 0.27284 -0.06363 0.28164 -0.0625 0.29105 L -0.06111 0.30247 C -0.06068 0.31158 -0.06016 0.32068 -0.05972 0.32994 C -0.05694 0.39321 -0.05694 0.37423 -0.05694 0.39877 " pathEditMode="relative" rAng="0" ptsTypes="AAAAAAAAAAAAAAAAAAAAAAAAAAAAAAAAAA">
                                      <p:cBhvr>
                                        <p:cTn id="114" dur="2000" fill="hold"/>
                                        <p:tgtEl>
                                          <p:spTgt spid="46"/>
                                        </p:tgtEl>
                                        <p:attrNameLst>
                                          <p:attrName>ppt_x</p:attrName>
                                          <p:attrName>ppt_y</p:attrName>
                                        </p:attrNameLst>
                                      </p:cBhvr>
                                      <p:rCtr x="-3550" y="19938"/>
                                    </p:animMotion>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barn(inVertical)">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barn(inVertical)">
                                      <p:cBhvr>
                                        <p:cTn id="124" dur="500"/>
                                        <p:tgtEl>
                                          <p:spTgt spid="5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56"/>
                                        </p:tgtEl>
                                      </p:cBhvr>
                                    </p:animEffect>
                                    <p:set>
                                      <p:cBhvr>
                                        <p:cTn id="129" dur="1" fill="hold">
                                          <p:stCondLst>
                                            <p:cond delay="499"/>
                                          </p:stCondLst>
                                        </p:cTn>
                                        <p:tgtEl>
                                          <p:spTgt spid="5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7"/>
                                        </p:tgtEl>
                                      </p:cBhvr>
                                    </p:animEffect>
                                    <p:set>
                                      <p:cBhvr>
                                        <p:cTn id="13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3" fill="hold" display="0">
                  <p:stCondLst>
                    <p:cond delay="indefinite"/>
                  </p:stCondLst>
                  <p:endCondLst>
                    <p:cond evt="onStopAudio" delay="0">
                      <p:tgtEl>
                        <p:sldTgt/>
                      </p:tgtEl>
                    </p:cond>
                  </p:endCondLst>
                </p:cTn>
                <p:tgtEl>
                  <p:spTgt spid="49"/>
                </p:tgtEl>
              </p:cMediaNode>
            </p:audio>
          </p:childTnLst>
        </p:cTn>
      </p:par>
    </p:tnLst>
    <p:bldLst>
      <p:bldP spid="2" grpId="0" animBg="1"/>
      <p:bldP spid="24" grpId="0"/>
      <p:bldP spid="43" grpId="0"/>
      <p:bldP spid="44" grpId="0"/>
      <p:bldP spid="45" grpId="0"/>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6"/>
          <a:srcRect t="4789" b="4789"/>
          <a:stretch>
            <a:fillRect/>
          </a:stretch>
        </a:blip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4995264">
            <a:off x="13116654" y="3514537"/>
            <a:ext cx="11574523" cy="3978742"/>
          </a:xfrm>
          <a:prstGeom prst="rect">
            <a:avLst/>
          </a:prstGeom>
        </p:spPr>
      </p:pic>
      <p:grpSp>
        <p:nvGrpSpPr>
          <p:cNvPr id="4" name="Group 3">
            <a:extLst>
              <a:ext uri="{FF2B5EF4-FFF2-40B4-BE49-F238E27FC236}">
                <a16:creationId xmlns:a16="http://schemas.microsoft.com/office/drawing/2014/main" xmlns="" id="{F0EC962B-484E-42E0-8E64-4BFFE2D792B6}"/>
              </a:ext>
            </a:extLst>
          </p:cNvPr>
          <p:cNvGrpSpPr/>
          <p:nvPr/>
        </p:nvGrpSpPr>
        <p:grpSpPr>
          <a:xfrm>
            <a:off x="2354972" y="190500"/>
            <a:ext cx="5918355" cy="2026784"/>
            <a:chOff x="3481575" y="601844"/>
            <a:chExt cx="4542534" cy="1463040"/>
          </a:xfrm>
        </p:grpSpPr>
        <p:grpSp>
          <p:nvGrpSpPr>
            <p:cNvPr id="5" name="Group 4">
              <a:extLst>
                <a:ext uri="{FF2B5EF4-FFF2-40B4-BE49-F238E27FC236}">
                  <a16:creationId xmlns:a16="http://schemas.microsoft.com/office/drawing/2014/main" xmlns="" id="{F427D1FB-8CDA-4B82-A26B-CE51F3F57567}"/>
                </a:ext>
              </a:extLst>
            </p:cNvPr>
            <p:cNvGrpSpPr/>
            <p:nvPr/>
          </p:nvGrpSpPr>
          <p:grpSpPr>
            <a:xfrm>
              <a:off x="3481575" y="601844"/>
              <a:ext cx="4542534" cy="1463040"/>
              <a:chOff x="918208" y="-1333042"/>
              <a:chExt cx="6828786" cy="2103120"/>
            </a:xfrm>
          </p:grpSpPr>
          <p:pic>
            <p:nvPicPr>
              <p:cNvPr id="10" name="Picture 9">
                <a:extLst>
                  <a:ext uri="{FF2B5EF4-FFF2-40B4-BE49-F238E27FC236}">
                    <a16:creationId xmlns:a16="http://schemas.microsoft.com/office/drawing/2014/main" xmlns="" id="{DD97158E-EE9D-436D-929B-F524B613C77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918208" y="-1333042"/>
                <a:ext cx="1836417" cy="2103120"/>
              </a:xfrm>
              <a:prstGeom prst="rect">
                <a:avLst/>
              </a:prstGeom>
            </p:spPr>
          </p:pic>
          <p:pic>
            <p:nvPicPr>
              <p:cNvPr id="11" name="Picture 10">
                <a:extLst>
                  <a:ext uri="{FF2B5EF4-FFF2-40B4-BE49-F238E27FC236}">
                    <a16:creationId xmlns:a16="http://schemas.microsoft.com/office/drawing/2014/main" xmlns="" id="{AD8ADEBF-9BA5-413F-8D33-7133D1ABD1FE}"/>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2563366" y="-1333042"/>
                <a:ext cx="1836417" cy="2103120"/>
              </a:xfrm>
              <a:prstGeom prst="rect">
                <a:avLst/>
              </a:prstGeom>
            </p:spPr>
          </p:pic>
          <p:pic>
            <p:nvPicPr>
              <p:cNvPr id="12" name="Picture 11">
                <a:extLst>
                  <a:ext uri="{FF2B5EF4-FFF2-40B4-BE49-F238E27FC236}">
                    <a16:creationId xmlns:a16="http://schemas.microsoft.com/office/drawing/2014/main" xmlns="" id="{8D71BE54-5100-47B2-AD2D-F498A97B414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4208525" y="-1333042"/>
                <a:ext cx="1836417" cy="2103120"/>
              </a:xfrm>
              <a:prstGeom prst="rect">
                <a:avLst/>
              </a:prstGeom>
            </p:spPr>
          </p:pic>
          <p:pic>
            <p:nvPicPr>
              <p:cNvPr id="14" name="Picture 13">
                <a:extLst>
                  <a:ext uri="{FF2B5EF4-FFF2-40B4-BE49-F238E27FC236}">
                    <a16:creationId xmlns:a16="http://schemas.microsoft.com/office/drawing/2014/main" xmlns="" id="{C0105540-3D86-423D-8949-F1D420FE56C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Layer>
                    </a14:imgProps>
                  </a:ext>
                  <a:ext uri="{28A0092B-C50C-407E-A947-70E740481C1C}">
                    <a14:useLocalDpi xmlns:a14="http://schemas.microsoft.com/office/drawing/2010/main" val="0"/>
                  </a:ext>
                </a:extLst>
              </a:blip>
              <a:srcRect l="38989" r="35018" b="72596"/>
              <a:stretch/>
            </p:blipFill>
            <p:spPr>
              <a:xfrm>
                <a:off x="5910577" y="-1333042"/>
                <a:ext cx="1836417" cy="2103120"/>
              </a:xfrm>
              <a:prstGeom prst="rect">
                <a:avLst/>
              </a:prstGeom>
            </p:spPr>
          </p:pic>
        </p:grpSp>
        <p:sp>
          <p:nvSpPr>
            <p:cNvPr id="6" name="TextBox 5">
              <a:extLst>
                <a:ext uri="{FF2B5EF4-FFF2-40B4-BE49-F238E27FC236}">
                  <a16:creationId xmlns:a16="http://schemas.microsoft.com/office/drawing/2014/main" xmlns="" id="{4B11E807-345A-4110-841B-32B7E26750F5}"/>
                </a:ext>
              </a:extLst>
            </p:cNvPr>
            <p:cNvSpPr txBox="1"/>
            <p:nvPr/>
          </p:nvSpPr>
          <p:spPr>
            <a:xfrm>
              <a:off x="3757734" y="864451"/>
              <a:ext cx="672873" cy="866461"/>
            </a:xfrm>
            <a:prstGeom prst="rect">
              <a:avLst/>
            </a:prstGeom>
            <a:noFill/>
          </p:spPr>
          <p:txBody>
            <a:bodyPr wrap="square" rtlCol="0">
              <a:spAutoFit/>
            </a:bodyPr>
            <a:lstStyle/>
            <a:p>
              <a:pPr algn="ctr"/>
              <a:r>
                <a:rPr lang="en-US" sz="7200" b="1">
                  <a:latin typeface="UTM Avo" panose="02040603050506020204" pitchFamily="18" charset="0"/>
                </a:rPr>
                <a:t>T</a:t>
              </a:r>
            </a:p>
          </p:txBody>
        </p:sp>
        <p:sp>
          <p:nvSpPr>
            <p:cNvPr id="15" name="TextBox 14">
              <a:extLst>
                <a:ext uri="{FF2B5EF4-FFF2-40B4-BE49-F238E27FC236}">
                  <a16:creationId xmlns:a16="http://schemas.microsoft.com/office/drawing/2014/main" xmlns="" id="{71F23332-3EEB-4268-833B-B966C78C0F03}"/>
                </a:ext>
              </a:extLst>
            </p:cNvPr>
            <p:cNvSpPr txBox="1"/>
            <p:nvPr/>
          </p:nvSpPr>
          <p:spPr>
            <a:xfrm>
              <a:off x="4857095" y="864451"/>
              <a:ext cx="672873" cy="866461"/>
            </a:xfrm>
            <a:prstGeom prst="rect">
              <a:avLst/>
            </a:prstGeom>
            <a:noFill/>
          </p:spPr>
          <p:txBody>
            <a:bodyPr wrap="square" rtlCol="0">
              <a:spAutoFit/>
            </a:bodyPr>
            <a:lstStyle/>
            <a:p>
              <a:pPr algn="ctr"/>
              <a:r>
                <a:rPr lang="en-US" sz="7200" b="1">
                  <a:latin typeface="UTM Avo" panose="02040603050506020204" pitchFamily="18" charset="0"/>
                </a:rPr>
                <a:t>í</a:t>
              </a:r>
            </a:p>
          </p:txBody>
        </p:sp>
        <p:sp>
          <p:nvSpPr>
            <p:cNvPr id="16" name="TextBox 15">
              <a:extLst>
                <a:ext uri="{FF2B5EF4-FFF2-40B4-BE49-F238E27FC236}">
                  <a16:creationId xmlns:a16="http://schemas.microsoft.com/office/drawing/2014/main" xmlns="" id="{15DF38AE-C6C7-4E7F-8192-1020F463C70C}"/>
                </a:ext>
              </a:extLst>
            </p:cNvPr>
            <p:cNvSpPr txBox="1"/>
            <p:nvPr/>
          </p:nvSpPr>
          <p:spPr>
            <a:xfrm>
              <a:off x="5956456" y="864451"/>
              <a:ext cx="672873" cy="866461"/>
            </a:xfrm>
            <a:prstGeom prst="rect">
              <a:avLst/>
            </a:prstGeom>
            <a:noFill/>
          </p:spPr>
          <p:txBody>
            <a:bodyPr wrap="square" rtlCol="0">
              <a:spAutoFit/>
            </a:bodyPr>
            <a:lstStyle/>
            <a:p>
              <a:pPr algn="ctr"/>
              <a:r>
                <a:rPr lang="en-US" sz="7200" b="1">
                  <a:latin typeface="UTM Avo" panose="02040603050506020204" pitchFamily="18" charset="0"/>
                </a:rPr>
                <a:t>n</a:t>
              </a:r>
            </a:p>
          </p:txBody>
        </p:sp>
        <p:sp>
          <p:nvSpPr>
            <p:cNvPr id="17" name="TextBox 16">
              <a:extLst>
                <a:ext uri="{FF2B5EF4-FFF2-40B4-BE49-F238E27FC236}">
                  <a16:creationId xmlns:a16="http://schemas.microsoft.com/office/drawing/2014/main" xmlns="" id="{1A714637-51E4-45AA-A5F6-BA211E8A9E94}"/>
                </a:ext>
              </a:extLst>
            </p:cNvPr>
            <p:cNvSpPr txBox="1"/>
            <p:nvPr/>
          </p:nvSpPr>
          <p:spPr>
            <a:xfrm>
              <a:off x="7055817" y="864451"/>
              <a:ext cx="672873" cy="866461"/>
            </a:xfrm>
            <a:prstGeom prst="rect">
              <a:avLst/>
            </a:prstGeom>
            <a:noFill/>
          </p:spPr>
          <p:txBody>
            <a:bodyPr wrap="square" rtlCol="0">
              <a:spAutoFit/>
            </a:bodyPr>
            <a:lstStyle/>
            <a:p>
              <a:pPr algn="ctr"/>
              <a:r>
                <a:rPr lang="en-US" sz="7200" b="1">
                  <a:latin typeface="UTM Avo" panose="02040603050506020204" pitchFamily="18" charset="0"/>
                </a:rPr>
                <a:t>h</a:t>
              </a:r>
            </a:p>
          </p:txBody>
        </p:sp>
      </p:grpSp>
      <p:sp>
        <p:nvSpPr>
          <p:cNvPr id="2" name="Hexagon 1">
            <a:extLst>
              <a:ext uri="{FF2B5EF4-FFF2-40B4-BE49-F238E27FC236}">
                <a16:creationId xmlns:a16="http://schemas.microsoft.com/office/drawing/2014/main" xmlns="" id="{E9969114-1C3F-487E-8407-6CB55DB242DC}"/>
              </a:ext>
            </a:extLst>
          </p:cNvPr>
          <p:cNvSpPr/>
          <p:nvPr/>
        </p:nvSpPr>
        <p:spPr>
          <a:xfrm>
            <a:off x="4472382" y="2570252"/>
            <a:ext cx="10315427"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55437E6B-DCBB-439A-81D2-AA10A192D701}"/>
              </a:ext>
            </a:extLst>
          </p:cNvPr>
          <p:cNvSpPr txBox="1"/>
          <p:nvPr/>
        </p:nvSpPr>
        <p:spPr>
          <a:xfrm>
            <a:off x="4778184" y="2476500"/>
            <a:ext cx="9116905"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7 – 3 – 2  =</a:t>
            </a:r>
          </a:p>
        </p:txBody>
      </p:sp>
      <p:grpSp>
        <p:nvGrpSpPr>
          <p:cNvPr id="40" name="Group 39">
            <a:extLst>
              <a:ext uri="{FF2B5EF4-FFF2-40B4-BE49-F238E27FC236}">
                <a16:creationId xmlns:a16="http://schemas.microsoft.com/office/drawing/2014/main" xmlns="" id="{468E5323-63BB-4510-9D38-49C0360C5334}"/>
              </a:ext>
            </a:extLst>
          </p:cNvPr>
          <p:cNvGrpSpPr/>
          <p:nvPr/>
        </p:nvGrpSpPr>
        <p:grpSpPr>
          <a:xfrm>
            <a:off x="1395125" y="5560680"/>
            <a:ext cx="4063284" cy="2215991"/>
            <a:chOff x="1542547" y="4035504"/>
            <a:chExt cx="4063284" cy="2215991"/>
          </a:xfrm>
        </p:grpSpPr>
        <p:grpSp>
          <p:nvGrpSpPr>
            <p:cNvPr id="30" name="Group 29">
              <a:extLst>
                <a:ext uri="{FF2B5EF4-FFF2-40B4-BE49-F238E27FC236}">
                  <a16:creationId xmlns:a16="http://schemas.microsoft.com/office/drawing/2014/main" xmlns="" id="{6FF0002E-1FEC-4D35-948B-61045F5B835A}"/>
                </a:ext>
              </a:extLst>
            </p:cNvPr>
            <p:cNvGrpSpPr/>
            <p:nvPr/>
          </p:nvGrpSpPr>
          <p:grpSpPr>
            <a:xfrm>
              <a:off x="1542547" y="4035504"/>
              <a:ext cx="2048896" cy="2215991"/>
              <a:chOff x="2714773" y="4686300"/>
              <a:chExt cx="2048896" cy="2215991"/>
            </a:xfrm>
          </p:grpSpPr>
          <p:sp>
            <p:nvSpPr>
              <p:cNvPr id="29" name="TextBox 28">
                <a:extLst>
                  <a:ext uri="{FF2B5EF4-FFF2-40B4-BE49-F238E27FC236}">
                    <a16:creationId xmlns:a16="http://schemas.microsoft.com/office/drawing/2014/main" xmlns="" id="{B04F1741-0D5C-448A-8EF3-331F2881CB8E}"/>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a.</a:t>
                </a:r>
              </a:p>
            </p:txBody>
          </p:sp>
          <p:pic>
            <p:nvPicPr>
              <p:cNvPr id="28" name="Picture 27">
                <a:extLst>
                  <a:ext uri="{FF2B5EF4-FFF2-40B4-BE49-F238E27FC236}">
                    <a16:creationId xmlns:a16="http://schemas.microsoft.com/office/drawing/2014/main" xmlns="" id="{90A1DEB5-E8C9-438A-A97B-DBF541FBBB4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4773" y="4913144"/>
                <a:ext cx="868317" cy="868317"/>
              </a:xfrm>
              <a:prstGeom prst="rect">
                <a:avLst/>
              </a:prstGeom>
            </p:spPr>
          </p:pic>
        </p:grpSp>
        <p:sp>
          <p:nvSpPr>
            <p:cNvPr id="37" name="Hexagon 36">
              <a:extLst>
                <a:ext uri="{FF2B5EF4-FFF2-40B4-BE49-F238E27FC236}">
                  <a16:creationId xmlns:a16="http://schemas.microsoft.com/office/drawing/2014/main" xmlns="" id="{8D4080C3-339D-42AD-BA6C-E3492C3D2014}"/>
                </a:ext>
              </a:extLst>
            </p:cNvPr>
            <p:cNvSpPr/>
            <p:nvPr/>
          </p:nvSpPr>
          <p:spPr>
            <a:xfrm>
              <a:off x="3539101" y="4291013"/>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xmlns="" id="{AD322734-EA64-4037-A7A0-282B6367F8A1}"/>
              </a:ext>
            </a:extLst>
          </p:cNvPr>
          <p:cNvGrpSpPr/>
          <p:nvPr/>
        </p:nvGrpSpPr>
        <p:grpSpPr>
          <a:xfrm>
            <a:off x="7236849" y="5560680"/>
            <a:ext cx="3940981" cy="2215991"/>
            <a:chOff x="3556935" y="6000573"/>
            <a:chExt cx="3940981" cy="2215991"/>
          </a:xfrm>
        </p:grpSpPr>
        <p:grpSp>
          <p:nvGrpSpPr>
            <p:cNvPr id="31" name="Group 30">
              <a:extLst>
                <a:ext uri="{FF2B5EF4-FFF2-40B4-BE49-F238E27FC236}">
                  <a16:creationId xmlns:a16="http://schemas.microsoft.com/office/drawing/2014/main" xmlns="" id="{254BA785-6285-42EF-B190-940303FFFE04}"/>
                </a:ext>
              </a:extLst>
            </p:cNvPr>
            <p:cNvGrpSpPr/>
            <p:nvPr/>
          </p:nvGrpSpPr>
          <p:grpSpPr>
            <a:xfrm>
              <a:off x="3556935" y="6000573"/>
              <a:ext cx="2048896" cy="2215991"/>
              <a:chOff x="2714773" y="4686300"/>
              <a:chExt cx="2048896" cy="2215991"/>
            </a:xfrm>
          </p:grpSpPr>
          <p:sp>
            <p:nvSpPr>
              <p:cNvPr id="32" name="TextBox 31">
                <a:extLst>
                  <a:ext uri="{FF2B5EF4-FFF2-40B4-BE49-F238E27FC236}">
                    <a16:creationId xmlns:a16="http://schemas.microsoft.com/office/drawing/2014/main" xmlns="" id="{A9A8D484-FD6E-494A-AE2C-76034DB81DC2}"/>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b.</a:t>
                </a:r>
              </a:p>
            </p:txBody>
          </p:sp>
          <p:pic>
            <p:nvPicPr>
              <p:cNvPr id="33" name="Picture 32">
                <a:extLst>
                  <a:ext uri="{FF2B5EF4-FFF2-40B4-BE49-F238E27FC236}">
                    <a16:creationId xmlns:a16="http://schemas.microsoft.com/office/drawing/2014/main" xmlns="" id="{11407698-4F1F-4C5E-955F-48F3A77B64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8" name="Hexagon 37">
              <a:extLst>
                <a:ext uri="{FF2B5EF4-FFF2-40B4-BE49-F238E27FC236}">
                  <a16:creationId xmlns:a16="http://schemas.microsoft.com/office/drawing/2014/main" xmlns="" id="{508FFC93-BC6C-4F69-89E2-452A89D2FCF6}"/>
                </a:ext>
              </a:extLst>
            </p:cNvPr>
            <p:cNvSpPr/>
            <p:nvPr/>
          </p:nvSpPr>
          <p:spPr>
            <a:xfrm>
              <a:off x="5431186" y="6256082"/>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xmlns="" id="{AB0C661D-55C7-48F1-9D12-6583625E856A}"/>
              </a:ext>
            </a:extLst>
          </p:cNvPr>
          <p:cNvGrpSpPr/>
          <p:nvPr/>
        </p:nvGrpSpPr>
        <p:grpSpPr>
          <a:xfrm>
            <a:off x="12956270" y="5560680"/>
            <a:ext cx="4183385" cy="2215991"/>
            <a:chOff x="5206616" y="7965642"/>
            <a:chExt cx="4183385" cy="2215991"/>
          </a:xfrm>
        </p:grpSpPr>
        <p:grpSp>
          <p:nvGrpSpPr>
            <p:cNvPr id="34" name="Group 33">
              <a:extLst>
                <a:ext uri="{FF2B5EF4-FFF2-40B4-BE49-F238E27FC236}">
                  <a16:creationId xmlns:a16="http://schemas.microsoft.com/office/drawing/2014/main" xmlns="" id="{34CC3F3F-4383-4197-B698-973EBFBF8DC6}"/>
                </a:ext>
              </a:extLst>
            </p:cNvPr>
            <p:cNvGrpSpPr/>
            <p:nvPr/>
          </p:nvGrpSpPr>
          <p:grpSpPr>
            <a:xfrm>
              <a:off x="5206616" y="7965642"/>
              <a:ext cx="2048896" cy="2215991"/>
              <a:chOff x="2714773" y="4686300"/>
              <a:chExt cx="2048896" cy="2215991"/>
            </a:xfrm>
          </p:grpSpPr>
          <p:sp>
            <p:nvSpPr>
              <p:cNvPr id="35" name="TextBox 34">
                <a:extLst>
                  <a:ext uri="{FF2B5EF4-FFF2-40B4-BE49-F238E27FC236}">
                    <a16:creationId xmlns:a16="http://schemas.microsoft.com/office/drawing/2014/main" xmlns="" id="{7303ECCA-7901-441A-9466-5DECA9C36D8C}"/>
                  </a:ext>
                </a:extLst>
              </p:cNvPr>
              <p:cNvSpPr txBox="1"/>
              <p:nvPr/>
            </p:nvSpPr>
            <p:spPr>
              <a:xfrm>
                <a:off x="2714773" y="4686300"/>
                <a:ext cx="2048896" cy="2215991"/>
              </a:xfrm>
              <a:prstGeom prst="rect">
                <a:avLst/>
              </a:prstGeom>
              <a:noFill/>
            </p:spPr>
            <p:txBody>
              <a:bodyPr wrap="square" rtlCol="0">
                <a:spAutoFit/>
              </a:bodyPr>
              <a:lstStyle/>
              <a:p>
                <a:pPr algn="ctr"/>
                <a:r>
                  <a:rPr lang="en-US" sz="13800" b="1">
                    <a:ln>
                      <a:solidFill>
                        <a:schemeClr val="tx1"/>
                      </a:solidFill>
                    </a:ln>
                    <a:solidFill>
                      <a:srgbClr val="FDD460"/>
                    </a:solidFill>
                    <a:latin typeface="UTM Avo" panose="02040603050506020204" pitchFamily="18" charset="0"/>
                  </a:rPr>
                  <a:t>c.</a:t>
                </a:r>
              </a:p>
            </p:txBody>
          </p:sp>
          <p:pic>
            <p:nvPicPr>
              <p:cNvPr id="36" name="Picture 35">
                <a:extLst>
                  <a:ext uri="{FF2B5EF4-FFF2-40B4-BE49-F238E27FC236}">
                    <a16:creationId xmlns:a16="http://schemas.microsoft.com/office/drawing/2014/main" xmlns="" id="{6292EAA3-8238-4431-965B-ED853CA7F43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4391" y="4781040"/>
                <a:ext cx="868317" cy="868317"/>
              </a:xfrm>
              <a:prstGeom prst="rect">
                <a:avLst/>
              </a:prstGeom>
            </p:spPr>
          </p:pic>
        </p:grpSp>
        <p:sp>
          <p:nvSpPr>
            <p:cNvPr id="39" name="Hexagon 38">
              <a:extLst>
                <a:ext uri="{FF2B5EF4-FFF2-40B4-BE49-F238E27FC236}">
                  <a16:creationId xmlns:a16="http://schemas.microsoft.com/office/drawing/2014/main" xmlns="" id="{C307FC84-AE33-49CD-A572-F3A6770CE8BF}"/>
                </a:ext>
              </a:extLst>
            </p:cNvPr>
            <p:cNvSpPr/>
            <p:nvPr/>
          </p:nvSpPr>
          <p:spPr>
            <a:xfrm>
              <a:off x="7323271" y="8221151"/>
              <a:ext cx="2066730" cy="1704973"/>
            </a:xfrm>
            <a:prstGeom prst="hexagon">
              <a:avLst>
                <a:gd name="adj" fmla="val 27728"/>
                <a:gd name="vf" fmla="val 115470"/>
              </a:avLst>
            </a:prstGeom>
            <a:solidFill>
              <a:srgbClr val="FDD460"/>
            </a:solidFill>
            <a:ln>
              <a:solidFill>
                <a:srgbClr val="FDC5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xmlns="" id="{647CB5C7-981D-4077-9083-A2797275A98F}"/>
              </a:ext>
            </a:extLst>
          </p:cNvPr>
          <p:cNvSpPr txBox="1"/>
          <p:nvPr/>
        </p:nvSpPr>
        <p:spPr>
          <a:xfrm>
            <a:off x="3592397" y="573765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8</a:t>
            </a:r>
          </a:p>
        </p:txBody>
      </p:sp>
      <p:sp>
        <p:nvSpPr>
          <p:cNvPr id="44" name="TextBox 43">
            <a:extLst>
              <a:ext uri="{FF2B5EF4-FFF2-40B4-BE49-F238E27FC236}">
                <a16:creationId xmlns:a16="http://schemas.microsoft.com/office/drawing/2014/main" xmlns="" id="{93A0D0EF-6334-4921-92D2-AF56B95BAC51}"/>
              </a:ext>
            </a:extLst>
          </p:cNvPr>
          <p:cNvSpPr txBox="1"/>
          <p:nvPr/>
        </p:nvSpPr>
        <p:spPr>
          <a:xfrm>
            <a:off x="9332785" y="5697816"/>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2</a:t>
            </a:r>
          </a:p>
        </p:txBody>
      </p:sp>
      <p:sp>
        <p:nvSpPr>
          <p:cNvPr id="45" name="TextBox 44">
            <a:extLst>
              <a:ext uri="{FF2B5EF4-FFF2-40B4-BE49-F238E27FC236}">
                <a16:creationId xmlns:a16="http://schemas.microsoft.com/office/drawing/2014/main" xmlns="" id="{4CA65D58-D38D-4A6C-AEDF-F534BC009D09}"/>
              </a:ext>
            </a:extLst>
          </p:cNvPr>
          <p:cNvSpPr txBox="1"/>
          <p:nvPr/>
        </p:nvSpPr>
        <p:spPr>
          <a:xfrm>
            <a:off x="15310499" y="5737651"/>
            <a:ext cx="1591581" cy="1862048"/>
          </a:xfrm>
          <a:prstGeom prst="rect">
            <a:avLst/>
          </a:prstGeom>
          <a:noFill/>
        </p:spPr>
        <p:txBody>
          <a:bodyPr wrap="square" rtlCol="0">
            <a:spAutoFit/>
          </a:bodyPr>
          <a:lstStyle/>
          <a:p>
            <a:pPr algn="ctr"/>
            <a:r>
              <a:rPr lang="en-US" sz="11500">
                <a:solidFill>
                  <a:srgbClr val="FF0000"/>
                </a:solidFill>
                <a:latin typeface="UTM Avo" panose="02040603050506020204" pitchFamily="18" charset="0"/>
              </a:rPr>
              <a:t>6</a:t>
            </a:r>
          </a:p>
        </p:txBody>
      </p:sp>
      <p:pic>
        <p:nvPicPr>
          <p:cNvPr id="46" name="Picture 45">
            <a:extLst>
              <a:ext uri="{FF2B5EF4-FFF2-40B4-BE49-F238E27FC236}">
                <a16:creationId xmlns:a16="http://schemas.microsoft.com/office/drawing/2014/main" xmlns="" id="{C5C6605A-5E8F-4777-A37D-53DCACCB1C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6388469" y="30363"/>
            <a:ext cx="1874575" cy="1882906"/>
          </a:xfrm>
          <a:prstGeom prst="rect">
            <a:avLst/>
          </a:prstGeom>
        </p:spPr>
      </p:pic>
      <p:pic>
        <p:nvPicPr>
          <p:cNvPr id="47" name="Picture 46">
            <a:extLst>
              <a:ext uri="{FF2B5EF4-FFF2-40B4-BE49-F238E27FC236}">
                <a16:creationId xmlns:a16="http://schemas.microsoft.com/office/drawing/2014/main" xmlns="" id="{D3047671-2FE4-4B7C-81EE-A7B4FE223D51}"/>
              </a:ext>
            </a:extLst>
          </p:cNvPr>
          <p:cNvPicPr>
            <a:picLocks noChangeAspect="1"/>
          </p:cNvPicPr>
          <p:nvPr/>
        </p:nvPicPr>
        <p:blipFill rotWithShape="1">
          <a:blip r:embed="rId13">
            <a:extLst>
              <a:ext uri="{BEBA8EAE-BF5A-486C-A8C5-ECC9F3942E4B}">
                <a14:imgProps xmlns:a14="http://schemas.microsoft.com/office/drawing/2010/main">
                  <a14:imgLayer r:embed="rId10">
                    <a14:imgEffect>
                      <a14:backgroundRemoval t="2706" b="24459" l="40238" r="63571">
                        <a14:foregroundMark x1="47262" y1="5087" x2="53571" y2="16450"/>
                        <a14:foregroundMark x1="53571" y1="16450" x2="53571" y2="16450"/>
                        <a14:foregroundMark x1="54762" y1="4978" x2="57857" y2="17641"/>
                        <a14:foregroundMark x1="57857" y1="17641" x2="57857" y2="17641"/>
                        <a14:foregroundMark x1="42645" y1="15229" x2="42976" y2="15476"/>
                        <a14:foregroundMark x1="48410" y1="22225" x2="52500" y2="22403"/>
                        <a14:foregroundMark x1="46667" y1="4437" x2="55714" y2="4545"/>
                        <a14:foregroundMark x1="55714" y1="4545" x2="57857" y2="4329"/>
                        <a14:foregroundMark x1="58214" y1="4654" x2="62857" y2="13203"/>
                        <a14:foregroundMark x1="60238" y1="7792" x2="62619" y2="12554"/>
                        <a14:foregroundMark x1="46429" y1="4545" x2="40622" y2="13203"/>
                        <a14:foregroundMark x1="63214" y1="13745" x2="63214" y2="14177"/>
                        <a14:backgroundMark x1="39524" y1="12987" x2="39643" y2="16234"/>
                        <a14:backgroundMark x1="43333" y1="25108" x2="45714" y2="25433"/>
                        <a14:backgroundMark x1="44286" y1="22944" x2="45970" y2="24304"/>
                        <a14:backgroundMark x1="56190" y1="24567" x2="60476" y2="23052"/>
                        <a14:backgroundMark x1="56429" y1="25000" x2="58571" y2="23918"/>
                        <a14:backgroundMark x1="57381" y1="24026" x2="58690" y2="22619"/>
                        <a14:backgroundMark x1="45119" y1="22727" x2="46786" y2="23701"/>
                        <a14:backgroundMark x1="57143" y1="23485" x2="58095" y2="23160"/>
                        <a14:backgroundMark x1="56667" y1="23377" x2="58333" y2="22727"/>
                        <a14:backgroundMark x1="63995" y1="14257" x2="64048" y2="14935"/>
                        <a14:backgroundMark x1="39762" y1="13203" x2="39762" y2="14935"/>
                        <a14:backgroundMark x1="63846" y1="14177" x2="63810" y2="14502"/>
                        <a14:backgroundMark x1="63929" y1="13420" x2="63893" y2="13745"/>
                      </a14:backgroundRemoval>
                    </a14:imgEffect>
                    <a14:imgEffect>
                      <a14:brightnessContrast contrast="20000"/>
                    </a14:imgEffect>
                  </a14:imgLayer>
                </a14:imgProps>
              </a:ext>
              <a:ext uri="{28A0092B-C50C-407E-A947-70E740481C1C}">
                <a14:useLocalDpi xmlns:a14="http://schemas.microsoft.com/office/drawing/2010/main" val="0"/>
              </a:ext>
            </a:extLst>
          </a:blip>
          <a:srcRect l="38989" r="35018" b="72596"/>
          <a:stretch/>
        </p:blipFill>
        <p:spPr>
          <a:xfrm>
            <a:off x="0" y="7734300"/>
            <a:ext cx="2628603" cy="2916318"/>
          </a:xfrm>
          <a:prstGeom prst="rect">
            <a:avLst/>
          </a:prstGeom>
        </p:spPr>
      </p:pic>
      <p:pic>
        <p:nvPicPr>
          <p:cNvPr id="48" name="Picture 13">
            <a:extLst>
              <a:ext uri="{FF2B5EF4-FFF2-40B4-BE49-F238E27FC236}">
                <a16:creationId xmlns:a16="http://schemas.microsoft.com/office/drawing/2014/main" xmlns="" id="{4265688D-8BB5-42F9-BE5B-3091E6D4F8E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73344" b="50381"/>
          <a:stretch>
            <a:fillRect/>
          </a:stretch>
        </p:blipFill>
        <p:spPr>
          <a:xfrm rot="16200000">
            <a:off x="840850" y="7514290"/>
            <a:ext cx="842624" cy="1041068"/>
          </a:xfrm>
          <a:prstGeom prst="rect">
            <a:avLst/>
          </a:prstGeom>
        </p:spPr>
      </p:pic>
      <p:pic>
        <p:nvPicPr>
          <p:cNvPr id="49" name="y2mate.com - Alarm Clock Bell Sound Effect_smOywWXIxC8">
            <a:hlinkClick r:id="" action="ppaction://media"/>
            <a:extLst>
              <a:ext uri="{FF2B5EF4-FFF2-40B4-BE49-F238E27FC236}">
                <a16:creationId xmlns:a16="http://schemas.microsoft.com/office/drawing/2014/main" xmlns="" id="{3A589F85-6E0D-4CEA-886B-7963311F71FC}"/>
              </a:ext>
            </a:extLst>
          </p:cNvPr>
          <p:cNvPicPr>
            <a:picLocks noChangeAspect="1"/>
          </p:cNvPicPr>
          <p:nvPr>
            <a:audioFile r:link="rId1"/>
            <p:extLst>
              <p:ext uri="{DAA4B4D4-6D71-4841-9C94-3DE7FCFB9230}">
                <p14:media xmlns:p14="http://schemas.microsoft.com/office/powerpoint/2010/main" r:embed="rId2">
                  <p14:trim end="9083.1875"/>
                </p14:media>
              </p:ext>
            </p:extLst>
          </p:nvPr>
        </p:nvPicPr>
        <p:blipFill>
          <a:blip r:embed="rId16"/>
          <a:stretch>
            <a:fillRect/>
          </a:stretch>
        </p:blipFill>
        <p:spPr>
          <a:xfrm>
            <a:off x="661514" y="8674487"/>
            <a:ext cx="986560" cy="909748"/>
          </a:xfrm>
          <a:prstGeom prst="rect">
            <a:avLst/>
          </a:prstGeom>
        </p:spPr>
      </p:pic>
      <p:sp>
        <p:nvSpPr>
          <p:cNvPr id="50" name="Hexagon 49">
            <a:extLst>
              <a:ext uri="{FF2B5EF4-FFF2-40B4-BE49-F238E27FC236}">
                <a16:creationId xmlns:a16="http://schemas.microsoft.com/office/drawing/2014/main" xmlns="" id="{2E757131-092B-4AD5-A29E-46C998FC433D}"/>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Hết</a:t>
            </a:r>
            <a:br>
              <a:rPr lang="en-US" sz="4800" b="1">
                <a:solidFill>
                  <a:srgbClr val="FF0000"/>
                </a:solidFill>
                <a:latin typeface="Times New Roman" panose="02020603050405020304" pitchFamily="18" charset="0"/>
                <a:cs typeface="Times New Roman" panose="02020603050405020304" pitchFamily="18" charset="0"/>
              </a:rPr>
            </a:br>
            <a:r>
              <a:rPr lang="en-US" sz="4800" b="1">
                <a:solidFill>
                  <a:srgbClr val="FF0000"/>
                </a:solidFill>
                <a:latin typeface="Times New Roman" panose="02020603050405020304" pitchFamily="18" charset="0"/>
                <a:cs typeface="Times New Roman" panose="02020603050405020304" pitchFamily="18" charset="0"/>
              </a:rPr>
              <a:t>giờ</a:t>
            </a:r>
            <a:endParaRPr lang="en-US" sz="4400" b="1">
              <a:solidFill>
                <a:srgbClr val="FF0000"/>
              </a:solidFill>
              <a:latin typeface="Times New Roman" panose="02020603050405020304" pitchFamily="18" charset="0"/>
              <a:cs typeface="Times New Roman" panose="02020603050405020304" pitchFamily="18" charset="0"/>
            </a:endParaRPr>
          </a:p>
        </p:txBody>
      </p:sp>
      <p:sp>
        <p:nvSpPr>
          <p:cNvPr id="51" name="1">
            <a:extLst>
              <a:ext uri="{FF2B5EF4-FFF2-40B4-BE49-F238E27FC236}">
                <a16:creationId xmlns:a16="http://schemas.microsoft.com/office/drawing/2014/main" xmlns="" id="{C16EBB06-BFAE-427F-B65A-8E6294114A24}"/>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1</a:t>
            </a:r>
          </a:p>
        </p:txBody>
      </p:sp>
      <p:sp>
        <p:nvSpPr>
          <p:cNvPr id="52" name="2">
            <a:extLst>
              <a:ext uri="{FF2B5EF4-FFF2-40B4-BE49-F238E27FC236}">
                <a16:creationId xmlns:a16="http://schemas.microsoft.com/office/drawing/2014/main" xmlns="" id="{9E13444E-660A-4AFC-859D-124CFD2623ED}"/>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2</a:t>
            </a:r>
          </a:p>
        </p:txBody>
      </p:sp>
      <p:sp>
        <p:nvSpPr>
          <p:cNvPr id="53" name="3">
            <a:extLst>
              <a:ext uri="{FF2B5EF4-FFF2-40B4-BE49-F238E27FC236}">
                <a16:creationId xmlns:a16="http://schemas.microsoft.com/office/drawing/2014/main" xmlns="" id="{EBA7DDD9-3E9F-43EC-ADA8-13750EEC8D70}"/>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3</a:t>
            </a:r>
          </a:p>
        </p:txBody>
      </p:sp>
      <p:sp>
        <p:nvSpPr>
          <p:cNvPr id="54" name="4">
            <a:extLst>
              <a:ext uri="{FF2B5EF4-FFF2-40B4-BE49-F238E27FC236}">
                <a16:creationId xmlns:a16="http://schemas.microsoft.com/office/drawing/2014/main" xmlns="" id="{348C4725-79AB-437F-9B8E-26248AAE0E3E}"/>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4</a:t>
            </a:r>
          </a:p>
        </p:txBody>
      </p:sp>
      <p:sp>
        <p:nvSpPr>
          <p:cNvPr id="55" name="5">
            <a:extLst>
              <a:ext uri="{FF2B5EF4-FFF2-40B4-BE49-F238E27FC236}">
                <a16:creationId xmlns:a16="http://schemas.microsoft.com/office/drawing/2014/main" xmlns="" id="{C65F7396-7117-448A-AA60-C5930310DD88}"/>
              </a:ext>
            </a:extLst>
          </p:cNvPr>
          <p:cNvSpPr/>
          <p:nvPr/>
        </p:nvSpPr>
        <p:spPr>
          <a:xfrm>
            <a:off x="289695" y="8401643"/>
            <a:ext cx="1990015" cy="1571917"/>
          </a:xfrm>
          <a:prstGeom prst="hexagon">
            <a:avLst/>
          </a:prstGeom>
          <a:solidFill>
            <a:srgbClr val="FFFFCC"/>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a:solidFill>
                  <a:srgbClr val="FF0000"/>
                </a:solidFill>
                <a:latin typeface="Times New Roman" panose="02020603050405020304" pitchFamily="18" charset="0"/>
                <a:cs typeface="Times New Roman" panose="02020603050405020304" pitchFamily="18" charset="0"/>
              </a:rPr>
              <a:t>5</a:t>
            </a:r>
          </a:p>
        </p:txBody>
      </p:sp>
      <p:pic>
        <p:nvPicPr>
          <p:cNvPr id="58" name="Picture 57">
            <a:extLst>
              <a:ext uri="{FF2B5EF4-FFF2-40B4-BE49-F238E27FC236}">
                <a16:creationId xmlns:a16="http://schemas.microsoft.com/office/drawing/2014/main" xmlns="" id="{F593CD16-50B6-416B-B879-A7202A04D0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0909" y="190500"/>
            <a:ext cx="2026784" cy="2026784"/>
          </a:xfrm>
          <a:prstGeom prst="rect">
            <a:avLst/>
          </a:prstGeom>
        </p:spPr>
      </p:pic>
      <p:sp>
        <p:nvSpPr>
          <p:cNvPr id="56" name="Rectangle: Rounded Corners 55">
            <a:extLst>
              <a:ext uri="{FF2B5EF4-FFF2-40B4-BE49-F238E27FC236}">
                <a16:creationId xmlns:a16="http://schemas.microsoft.com/office/drawing/2014/main" xmlns="" id="{8A939A0B-EBF9-4184-A914-BB4DAF1097A4}"/>
              </a:ext>
            </a:extLst>
          </p:cNvPr>
          <p:cNvSpPr/>
          <p:nvPr/>
        </p:nvSpPr>
        <p:spPr>
          <a:xfrm>
            <a:off x="5334000" y="2552700"/>
            <a:ext cx="3733800" cy="1704973"/>
          </a:xfrm>
          <a:prstGeom prst="roundRect">
            <a:avLst/>
          </a:prstGeom>
          <a:no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xmlns="" id="{11D6451E-8C86-425C-9EF1-CD360834908F}"/>
              </a:ext>
            </a:extLst>
          </p:cNvPr>
          <p:cNvSpPr/>
          <p:nvPr/>
        </p:nvSpPr>
        <p:spPr>
          <a:xfrm>
            <a:off x="5334000" y="2552700"/>
            <a:ext cx="3733800" cy="1704973"/>
          </a:xfrm>
          <a:prstGeom prst="roundRect">
            <a:avLst/>
          </a:prstGeom>
          <a:solidFill>
            <a:schemeClr val="bg1"/>
          </a:solidFill>
          <a:ln w="38100">
            <a:solidFill>
              <a:srgbClr val="107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a:solidFill>
                  <a:srgbClr val="1074BC"/>
                </a:solidFill>
                <a:latin typeface="UTM Avo" panose="02040603050506020204" pitchFamily="18" charset="0"/>
              </a:rPr>
              <a:t>4</a:t>
            </a:r>
          </a:p>
        </p:txBody>
      </p:sp>
    </p:spTree>
    <p:extLst>
      <p:ext uri="{BB962C8B-B14F-4D97-AF65-F5344CB8AC3E}">
        <p14:creationId xmlns:p14="http://schemas.microsoft.com/office/powerpoint/2010/main" val="283621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1000"/>
                                        <p:tgtEl>
                                          <p:spTgt spid="41"/>
                                        </p:tgtEl>
                                      </p:cBhvr>
                                    </p:animEffect>
                                    <p:anim calcmode="lin" valueType="num">
                                      <p:cBhvr>
                                        <p:cTn id="31" dur="1000" fill="hold"/>
                                        <p:tgtEl>
                                          <p:spTgt spid="41"/>
                                        </p:tgtEl>
                                        <p:attrNameLst>
                                          <p:attrName>ppt_x</p:attrName>
                                        </p:attrNameLst>
                                      </p:cBhvr>
                                      <p:tavLst>
                                        <p:tav tm="0">
                                          <p:val>
                                            <p:strVal val="#ppt_x"/>
                                          </p:val>
                                        </p:tav>
                                        <p:tav tm="100000">
                                          <p:val>
                                            <p:strVal val="#ppt_x"/>
                                          </p:val>
                                        </p:tav>
                                      </p:tavLst>
                                    </p:anim>
                                    <p:anim calcmode="lin" valueType="num">
                                      <p:cBhvr>
                                        <p:cTn id="32" dur="1000" fill="hold"/>
                                        <p:tgtEl>
                                          <p:spTgt spid="41"/>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7" presetClass="entr" presetSubtype="0"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fade">
                                      <p:cBhvr>
                                        <p:cTn id="46" dur="1000"/>
                                        <p:tgtEl>
                                          <p:spTgt spid="45"/>
                                        </p:tgtEl>
                                      </p:cBhvr>
                                    </p:animEffect>
                                    <p:anim calcmode="lin" valueType="num">
                                      <p:cBhvr>
                                        <p:cTn id="47" dur="1000" fill="hold"/>
                                        <p:tgtEl>
                                          <p:spTgt spid="45"/>
                                        </p:tgtEl>
                                        <p:attrNameLst>
                                          <p:attrName>ppt_x</p:attrName>
                                        </p:attrNameLst>
                                      </p:cBhvr>
                                      <p:tavLst>
                                        <p:tav tm="0">
                                          <p:val>
                                            <p:strVal val="#ppt_x"/>
                                          </p:val>
                                        </p:tav>
                                        <p:tav tm="100000">
                                          <p:val>
                                            <p:strVal val="#ppt_x"/>
                                          </p:val>
                                        </p:tav>
                                      </p:tavLst>
                                    </p:anim>
                                    <p:anim calcmode="lin" valueType="num">
                                      <p:cBhvr>
                                        <p:cTn id="4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1000"/>
                                        <p:tgtEl>
                                          <p:spTgt spid="48"/>
                                        </p:tgtEl>
                                      </p:cBhvr>
                                    </p:animEffect>
                                    <p:anim calcmode="lin" valueType="num">
                                      <p:cBhvr>
                                        <p:cTn id="59" dur="1000" fill="hold"/>
                                        <p:tgtEl>
                                          <p:spTgt spid="48"/>
                                        </p:tgtEl>
                                        <p:attrNameLst>
                                          <p:attrName>ppt_x</p:attrName>
                                        </p:attrNameLst>
                                      </p:cBhvr>
                                      <p:tavLst>
                                        <p:tav tm="0">
                                          <p:val>
                                            <p:strVal val="#ppt_x"/>
                                          </p:val>
                                        </p:tav>
                                        <p:tav tm="100000">
                                          <p:val>
                                            <p:strVal val="#ppt_x"/>
                                          </p:val>
                                        </p:tav>
                                      </p:tavLst>
                                    </p:anim>
                                    <p:anim calcmode="lin" valueType="num">
                                      <p:cBhvr>
                                        <p:cTn id="60" dur="1000" fill="hold"/>
                                        <p:tgtEl>
                                          <p:spTgt spid="48"/>
                                        </p:tgtEl>
                                        <p:attrNameLst>
                                          <p:attrName>ppt_y</p:attrName>
                                        </p:attrNameLst>
                                      </p:cBhvr>
                                      <p:tavLst>
                                        <p:tav tm="0">
                                          <p:val>
                                            <p:strVal val="#ppt_y+.1"/>
                                          </p:val>
                                        </p:tav>
                                        <p:tav tm="100000">
                                          <p:val>
                                            <p:strVal val="#ppt_y"/>
                                          </p:val>
                                        </p:tav>
                                      </p:tavLst>
                                    </p:anim>
                                  </p:childTnLst>
                                </p:cTn>
                              </p:par>
                              <p:par>
                                <p:cTn id="61" presetID="10" presetClass="entr" presetSubtype="0" fill="hold" grpId="1" nodeType="withEffect">
                                  <p:stCondLst>
                                    <p:cond delay="0"/>
                                  </p:stCondLst>
                                  <p:childTnLst>
                                    <p:set>
                                      <p:cBhvr>
                                        <p:cTn id="62" dur="1" fill="hold">
                                          <p:stCondLst>
                                            <p:cond delay="0"/>
                                          </p:stCondLst>
                                        </p:cTn>
                                        <p:tgtEl>
                                          <p:spTgt spid="55"/>
                                        </p:tgtEl>
                                        <p:attrNameLst>
                                          <p:attrName>style.visibility</p:attrName>
                                        </p:attrNameLst>
                                      </p:cBhvr>
                                      <p:to>
                                        <p:strVal val="visible"/>
                                      </p:to>
                                    </p:set>
                                    <p:animEffect transition="in" filter="fade">
                                      <p:cBhvr>
                                        <p:cTn id="63" dur="500"/>
                                        <p:tgtEl>
                                          <p:spTgt spid="55"/>
                                        </p:tgtEl>
                                      </p:cBhvr>
                                    </p:animEffect>
                                  </p:childTnLst>
                                </p:cTn>
                              </p:par>
                              <p:par>
                                <p:cTn id="64" presetID="10" presetClass="entr" presetSubtype="0" fill="hold" grpId="1" nodeType="withEffect">
                                  <p:stCondLst>
                                    <p:cond delay="0"/>
                                  </p:stCondLst>
                                  <p:childTnLst>
                                    <p:set>
                                      <p:cBhvr>
                                        <p:cTn id="65" dur="1" fill="hold">
                                          <p:stCondLst>
                                            <p:cond delay="0"/>
                                          </p:stCondLst>
                                        </p:cTn>
                                        <p:tgtEl>
                                          <p:spTgt spid="54"/>
                                        </p:tgtEl>
                                        <p:attrNameLst>
                                          <p:attrName>style.visibility</p:attrName>
                                        </p:attrNameLst>
                                      </p:cBhvr>
                                      <p:to>
                                        <p:strVal val="visible"/>
                                      </p:to>
                                    </p:set>
                                    <p:animEffect transition="in" filter="fade">
                                      <p:cBhvr>
                                        <p:cTn id="66" dur="500"/>
                                        <p:tgtEl>
                                          <p:spTgt spid="54"/>
                                        </p:tgtEl>
                                      </p:cBhvr>
                                    </p:animEffect>
                                  </p:childTnLst>
                                </p:cTn>
                              </p:par>
                              <p:par>
                                <p:cTn id="67" presetID="10" presetClass="entr" presetSubtype="0" fill="hold" grpId="1" nodeType="with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10" presetClass="entr" presetSubtype="0" fill="hold" grpId="1" nodeType="with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1"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fade">
                                      <p:cBhvr>
                                        <p:cTn id="75" dur="500"/>
                                        <p:tgtEl>
                                          <p:spTgt spid="51"/>
                                        </p:tgtEl>
                                      </p:cBhvr>
                                    </p:animEffect>
                                  </p:childTnLst>
                                </p:cTn>
                              </p:par>
                              <p:par>
                                <p:cTn id="76" presetID="10" presetClass="entr" presetSubtype="0" fill="hold" grpId="1" nodeType="with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par>
                                <p:cTn id="79" presetID="10"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500"/>
                                        <p:tgtEl>
                                          <p:spTgt spid="49"/>
                                        </p:tgtEl>
                                      </p:cBhvr>
                                    </p:animEffect>
                                  </p:childTnLst>
                                </p:cTn>
                              </p:par>
                            </p:childTnLst>
                          </p:cTn>
                        </p:par>
                        <p:par>
                          <p:cTn id="82" fill="hold">
                            <p:stCondLst>
                              <p:cond delay="1000"/>
                            </p:stCondLst>
                            <p:childTnLst>
                              <p:par>
                                <p:cTn id="83" presetID="22" presetClass="exit" presetSubtype="4" fill="hold" grpId="0" nodeType="afterEffect">
                                  <p:stCondLst>
                                    <p:cond delay="1000"/>
                                  </p:stCondLst>
                                  <p:childTnLst>
                                    <p:animEffect transition="out" filter="wipe(down)">
                                      <p:cBhvr>
                                        <p:cTn id="84" dur="500"/>
                                        <p:tgtEl>
                                          <p:spTgt spid="55"/>
                                        </p:tgtEl>
                                      </p:cBhvr>
                                    </p:animEffect>
                                    <p:set>
                                      <p:cBhvr>
                                        <p:cTn id="85"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5" name="click.wav"/>
                                        </p:tgtEl>
                                      </p:cMediaNode>
                                    </p:audio>
                                  </p:subTnLst>
                                </p:cTn>
                              </p:par>
                            </p:childTnLst>
                          </p:cTn>
                        </p:par>
                        <p:par>
                          <p:cTn id="86" fill="hold">
                            <p:stCondLst>
                              <p:cond delay="2500"/>
                            </p:stCondLst>
                            <p:childTnLst>
                              <p:par>
                                <p:cTn id="87" presetID="22" presetClass="exit" presetSubtype="4" fill="hold" grpId="0" nodeType="afterEffect">
                                  <p:stCondLst>
                                    <p:cond delay="1000"/>
                                  </p:stCondLst>
                                  <p:childTnLst>
                                    <p:animEffect transition="out" filter="wipe(down)">
                                      <p:cBhvr>
                                        <p:cTn id="88" dur="500"/>
                                        <p:tgtEl>
                                          <p:spTgt spid="54"/>
                                        </p:tgtEl>
                                      </p:cBhvr>
                                    </p:animEffect>
                                    <p:set>
                                      <p:cBhvr>
                                        <p:cTn id="89"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5" name="click.wav"/>
                                        </p:tgtEl>
                                      </p:cMediaNode>
                                    </p:audio>
                                  </p:subTnLst>
                                </p:cTn>
                              </p:par>
                            </p:childTnLst>
                          </p:cTn>
                        </p:par>
                        <p:par>
                          <p:cTn id="90" fill="hold">
                            <p:stCondLst>
                              <p:cond delay="4000"/>
                            </p:stCondLst>
                            <p:childTnLst>
                              <p:par>
                                <p:cTn id="91" presetID="22" presetClass="exit" presetSubtype="4" fill="hold" grpId="0" nodeType="afterEffect">
                                  <p:stCondLst>
                                    <p:cond delay="1000"/>
                                  </p:stCondLst>
                                  <p:childTnLst>
                                    <p:animEffect transition="out" filter="wipe(down)">
                                      <p:cBhvr>
                                        <p:cTn id="92" dur="500"/>
                                        <p:tgtEl>
                                          <p:spTgt spid="53"/>
                                        </p:tgtEl>
                                      </p:cBhvr>
                                    </p:animEffect>
                                    <p:set>
                                      <p:cBhvr>
                                        <p:cTn id="93"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91"/>
                                            </p:cond>
                                          </p:stCondLst>
                                          <p:endCondLst>
                                            <p:cond evt="onStopAudio" delay="0">
                                              <p:tgtEl>
                                                <p:sldTgt/>
                                              </p:tgtEl>
                                            </p:cond>
                                          </p:endCondLst>
                                        </p:cTn>
                                        <p:tgtEl>
                                          <p:sndTgt r:embed="rId5" name="click.wav"/>
                                        </p:tgtEl>
                                      </p:cMediaNode>
                                    </p:audio>
                                  </p:subTnLst>
                                </p:cTn>
                              </p:par>
                            </p:childTnLst>
                          </p:cTn>
                        </p:par>
                        <p:par>
                          <p:cTn id="94" fill="hold">
                            <p:stCondLst>
                              <p:cond delay="5500"/>
                            </p:stCondLst>
                            <p:childTnLst>
                              <p:par>
                                <p:cTn id="95" presetID="22" presetClass="exit" presetSubtype="4" fill="hold" grpId="0" nodeType="afterEffect">
                                  <p:stCondLst>
                                    <p:cond delay="1000"/>
                                  </p:stCondLst>
                                  <p:childTnLst>
                                    <p:animEffect transition="out" filter="wipe(down)">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5" name="click.wav"/>
                                        </p:tgtEl>
                                      </p:cMediaNode>
                                    </p:audio>
                                  </p:subTnLst>
                                </p:cTn>
                              </p:par>
                            </p:childTnLst>
                          </p:cTn>
                        </p:par>
                        <p:par>
                          <p:cTn id="98" fill="hold">
                            <p:stCondLst>
                              <p:cond delay="7000"/>
                            </p:stCondLst>
                            <p:childTnLst>
                              <p:par>
                                <p:cTn id="99" presetID="22" presetClass="exit" presetSubtype="4" fill="hold" grpId="0" nodeType="afterEffect">
                                  <p:stCondLst>
                                    <p:cond delay="1000"/>
                                  </p:stCondLst>
                                  <p:childTnLst>
                                    <p:animEffect transition="out" filter="wipe(down)">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5" name="click.wav"/>
                                        </p:tgtEl>
                                      </p:cMediaNode>
                                    </p:audio>
                                  </p:subTnLst>
                                </p:cTn>
                              </p:par>
                            </p:childTnLst>
                          </p:cTn>
                        </p:par>
                        <p:par>
                          <p:cTn id="102" fill="hold">
                            <p:stCondLst>
                              <p:cond delay="8500"/>
                            </p:stCondLst>
                            <p:childTnLst>
                              <p:par>
                                <p:cTn id="103" presetID="32" presetClass="emph" presetSubtype="0" repeatCount="indefinite" fill="hold" grpId="0" nodeType="afterEffect">
                                  <p:stCondLst>
                                    <p:cond delay="1000"/>
                                  </p:stCondLst>
                                  <p:endCondLst>
                                    <p:cond evt="onNext" delay="0">
                                      <p:tgtEl>
                                        <p:sldTgt/>
                                      </p:tgtEl>
                                    </p:cond>
                                  </p:endCondLst>
                                  <p:childTnLst>
                                    <p:animRot by="120000">
                                      <p:cBhvr>
                                        <p:cTn id="104" dur="100" fill="hold">
                                          <p:stCondLst>
                                            <p:cond delay="0"/>
                                          </p:stCondLst>
                                        </p:cTn>
                                        <p:tgtEl>
                                          <p:spTgt spid="50"/>
                                        </p:tgtEl>
                                        <p:attrNameLst>
                                          <p:attrName>r</p:attrName>
                                        </p:attrNameLst>
                                      </p:cBhvr>
                                    </p:animRot>
                                    <p:animRot by="-240000">
                                      <p:cBhvr>
                                        <p:cTn id="105" dur="200" fill="hold">
                                          <p:stCondLst>
                                            <p:cond delay="200"/>
                                          </p:stCondLst>
                                        </p:cTn>
                                        <p:tgtEl>
                                          <p:spTgt spid="50"/>
                                        </p:tgtEl>
                                        <p:attrNameLst>
                                          <p:attrName>r</p:attrName>
                                        </p:attrNameLst>
                                      </p:cBhvr>
                                    </p:animRot>
                                    <p:animRot by="240000">
                                      <p:cBhvr>
                                        <p:cTn id="106" dur="200" fill="hold">
                                          <p:stCondLst>
                                            <p:cond delay="400"/>
                                          </p:stCondLst>
                                        </p:cTn>
                                        <p:tgtEl>
                                          <p:spTgt spid="50"/>
                                        </p:tgtEl>
                                        <p:attrNameLst>
                                          <p:attrName>r</p:attrName>
                                        </p:attrNameLst>
                                      </p:cBhvr>
                                    </p:animRot>
                                    <p:animRot by="-240000">
                                      <p:cBhvr>
                                        <p:cTn id="107" dur="200" fill="hold">
                                          <p:stCondLst>
                                            <p:cond delay="600"/>
                                          </p:stCondLst>
                                        </p:cTn>
                                        <p:tgtEl>
                                          <p:spTgt spid="50"/>
                                        </p:tgtEl>
                                        <p:attrNameLst>
                                          <p:attrName>r</p:attrName>
                                        </p:attrNameLst>
                                      </p:cBhvr>
                                    </p:animRot>
                                    <p:animRot by="120000">
                                      <p:cBhvr>
                                        <p:cTn id="108" dur="200" fill="hold">
                                          <p:stCondLst>
                                            <p:cond delay="800"/>
                                          </p:stCondLst>
                                        </p:cTn>
                                        <p:tgtEl>
                                          <p:spTgt spid="50"/>
                                        </p:tgtEl>
                                        <p:attrNameLst>
                                          <p:attrName>r</p:attrName>
                                        </p:attrNameLst>
                                      </p:cBhvr>
                                    </p:animRot>
                                  </p:childTnLst>
                                </p:cTn>
                              </p:par>
                              <p:par>
                                <p:cTn id="109" presetID="1" presetClass="mediacall" presetSubtype="0" fill="hold" nodeType="withEffect">
                                  <p:stCondLst>
                                    <p:cond delay="1000"/>
                                  </p:stCondLst>
                                  <p:childTnLst>
                                    <p:cmd type="call" cmd="playFrom(0.0)">
                                      <p:cBhvr>
                                        <p:cTn id="110" dur="1000" fill="hold"/>
                                        <p:tgtEl>
                                          <p:spTgt spid="49"/>
                                        </p:tgtEl>
                                      </p:cBhvr>
                                    </p:cmd>
                                  </p:childTnLst>
                                </p:cTn>
                              </p:par>
                            </p:childTnLst>
                          </p:cTn>
                        </p:par>
                      </p:childTnLst>
                    </p:cTn>
                  </p:par>
                  <p:par>
                    <p:cTn id="111" fill="hold">
                      <p:stCondLst>
                        <p:cond delay="indefinite"/>
                      </p:stCondLst>
                      <p:childTnLst>
                        <p:par>
                          <p:cTn id="112" fill="hold">
                            <p:stCondLst>
                              <p:cond delay="0"/>
                            </p:stCondLst>
                            <p:childTnLst>
                              <p:par>
                                <p:cTn id="113" presetID="0" presetClass="path" presetSubtype="0" accel="50000" decel="50000" fill="hold" nodeType="clickEffect">
                                  <p:stCondLst>
                                    <p:cond delay="0"/>
                                  </p:stCondLst>
                                  <p:childTnLst>
                                    <p:animMotion origin="layout" path="M -0.00313 0.02331 L -0.00313 0.02331 C -0.01823 0.02207 -0.03012 0.01652 -0.04384 0.02963 C -0.05495 0.04013 -0.05721 0.0517 -0.06597 0.06466 C -0.06771 0.06729 -0.06979 0.06883 -0.07179 0.07084 C -0.07257 0.07439 -0.073 0.07809 -0.07413 0.08118 C -0.07613 0.08704 -0.07925 0.09167 -0.08108 0.09784 C -0.08238 0.10216 -0.08264 0.10741 -0.08342 0.1122 C -0.0855 0.14291 -0.08533 0.13041 -0.08221 0.1784 C -0.08177 0.18596 -0.08116 0.19368 -0.07986 0.20108 C -0.07882 0.20757 -0.07691 0.21358 -0.07526 0.21976 C -0.07353 0.22639 -0.06849 0.24429 -0.06597 0.25062 C -0.06328 0.25772 -0.05521 0.27284 -0.052 0.27763 C -0.04306 0.29059 -0.04054 0.29183 -0.03108 0.30031 C -0.02839 0.29954 -0.02526 0.30078 -0.02292 0.29815 C -0.01988 0.29491 -0.01788 0.28905 -0.01597 0.2838 C -0.01233 0.27377 -0.01155 0.26189 -0.01016 0.25062 C -0.01129 0.24383 -0.01137 0.23596 -0.01363 0.2301 C -0.01693 0.22161 -0.03047 0.22223 -0.03342 0.22176 C -0.03941 0.22331 -0.04445 0.22331 -0.04965 0.2301 C -0.05165 0.23257 -0.05269 0.23704 -0.05434 0.24044 C -0.05582 0.24321 -0.05755 0.24568 -0.05894 0.24862 C -0.06103 0.25263 -0.06267 0.25726 -0.06476 0.26096 C -0.06728 0.26559 -0.07049 0.26868 -0.07292 0.27346 C -0.07483 0.27716 -0.07578 0.2821 -0.07761 0.28581 C -0.08004 0.29105 -0.0829 0.29568 -0.08568 0.30031 C -0.09141 0.30973 -0.10043 0.32238 -0.10668 0.32917 C -0.11458 0.33812 -0.12214 0.34877 -0.13108 0.35402 C -0.14965 0.36513 -0.15287 0.36821 -0.17179 0.3747 C -0.17717 0.37655 -0.18255 0.37763 -0.18802 0.37886 C -0.20894 0.38365 -0.2053 0.38272 -0.22526 0.38504 C -0.23568 0.38365 -0.24636 0.38473 -0.2566 0.38087 C -0.26519 0.37778 -0.27274 0.36929 -0.28108 0.36436 C -0.28507 0.36204 -0.29497 0.35587 -0.29965 0.35402 C -0.30234 0.35294 -0.30504 0.35263 -0.30781 0.35201 C -0.31016 0.35139 -0.31241 0.35062 -0.31476 0.34985 C -0.31667 0.34846 -0.31858 0.34676 -0.32057 0.34568 C -0.32309 0.34445 -0.33116 0.34244 -0.33333 0.34167 C -0.34618 0.33704 -0.32639 0.34213 -0.34731 0.3375 C -0.35339 0.33797 -0.36945 0.33457 -0.37873 0.34167 C -0.3803 0.34291 -0.38177 0.34445 -0.38333 0.34568 C -0.38455 0.34784 -0.3855 0.35031 -0.38681 0.35201 C -0.38785 0.35309 -0.38967 0.35216 -0.39037 0.35402 C -0.39141 0.35695 -0.39141 0.36081 -0.39149 0.36436 C -0.39175 0.37392 -0.39149 0.38365 -0.39149 0.39337 " pathEditMode="relative" ptsTypes="AAAAAAAAAAAAAAAAAAAAAAAAAAAAAAAAAAAAAAAAAAAAA">
                                      <p:cBhvr>
                                        <p:cTn id="114" dur="2000" fill="hold"/>
                                        <p:tgtEl>
                                          <p:spTgt spid="46"/>
                                        </p:tgtEl>
                                        <p:attrNameLst>
                                          <p:attrName>ppt_x</p:attrName>
                                          <p:attrName>ppt_y</p:attrName>
                                        </p:attrNameLst>
                                      </p:cBhvr>
                                    </p:animMotion>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barn(inVertical)">
                                      <p:cBhvr>
                                        <p:cTn id="119" dur="500"/>
                                        <p:tgtEl>
                                          <p:spTgt spid="56"/>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barn(inVertical)">
                                      <p:cBhvr>
                                        <p:cTn id="124" dur="500"/>
                                        <p:tgtEl>
                                          <p:spTgt spid="57"/>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grpId="1" nodeType="clickEffect">
                                  <p:stCondLst>
                                    <p:cond delay="0"/>
                                  </p:stCondLst>
                                  <p:childTnLst>
                                    <p:animEffect transition="out" filter="fade">
                                      <p:cBhvr>
                                        <p:cTn id="128" dur="500"/>
                                        <p:tgtEl>
                                          <p:spTgt spid="56"/>
                                        </p:tgtEl>
                                      </p:cBhvr>
                                    </p:animEffect>
                                    <p:set>
                                      <p:cBhvr>
                                        <p:cTn id="129" dur="1" fill="hold">
                                          <p:stCondLst>
                                            <p:cond delay="499"/>
                                          </p:stCondLst>
                                        </p:cTn>
                                        <p:tgtEl>
                                          <p:spTgt spid="56"/>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57"/>
                                        </p:tgtEl>
                                      </p:cBhvr>
                                    </p:animEffect>
                                    <p:set>
                                      <p:cBhvr>
                                        <p:cTn id="132" dur="1" fill="hold">
                                          <p:stCondLst>
                                            <p:cond delay="499"/>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3" fill="hold" display="0">
                  <p:stCondLst>
                    <p:cond delay="indefinite"/>
                  </p:stCondLst>
                  <p:endCondLst>
                    <p:cond evt="onStopAudio" delay="0">
                      <p:tgtEl>
                        <p:sldTgt/>
                      </p:tgtEl>
                    </p:cond>
                  </p:endCondLst>
                </p:cTn>
                <p:tgtEl>
                  <p:spTgt spid="49"/>
                </p:tgtEl>
              </p:cMediaNode>
            </p:audio>
          </p:childTnLst>
        </p:cTn>
      </p:par>
    </p:tnLst>
    <p:bldLst>
      <p:bldP spid="2" grpId="0" animBg="1"/>
      <p:bldP spid="24" grpId="0"/>
      <p:bldP spid="43" grpId="0"/>
      <p:bldP spid="44" grpId="0"/>
      <p:bldP spid="45" grpId="0"/>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4143988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1501</TotalTime>
  <Words>2208</Words>
  <Application>Microsoft Office PowerPoint</Application>
  <PresentationFormat>Custom</PresentationFormat>
  <Paragraphs>407</Paragraphs>
  <Slides>25</Slides>
  <Notes>24</Notes>
  <HiddenSlides>1</HiddenSlides>
  <MMClips>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Bahiana</vt:lpstr>
      <vt:lpstr>Fredoka One</vt:lpstr>
      <vt:lpstr>Rubik</vt:lpstr>
      <vt:lpstr>UTM Avo</vt:lpstr>
      <vt:lpstr>SVN-Sunday</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 Nguyễn</dc:creator>
  <cp:lastModifiedBy>84938186111</cp:lastModifiedBy>
  <cp:revision>22</cp:revision>
  <dcterms:created xsi:type="dcterms:W3CDTF">2006-08-16T00:00:00Z</dcterms:created>
  <dcterms:modified xsi:type="dcterms:W3CDTF">2021-12-25T08:26:04Z</dcterms:modified>
  <dc:identifier>DAErUAKft2M</dc:identifier>
</cp:coreProperties>
</file>